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1"/>
  </p:notesMasterIdLst>
  <p:sldIdLst>
    <p:sldId id="256" r:id="rId3"/>
    <p:sldId id="267" r:id="rId4"/>
    <p:sldId id="268" r:id="rId5"/>
    <p:sldId id="288" r:id="rId6"/>
    <p:sldId id="289" r:id="rId7"/>
    <p:sldId id="290" r:id="rId8"/>
    <p:sldId id="257" r:id="rId9"/>
    <p:sldId id="258" r:id="rId10"/>
    <p:sldId id="273" r:id="rId11"/>
    <p:sldId id="259" r:id="rId12"/>
    <p:sldId id="260" r:id="rId13"/>
    <p:sldId id="272" r:id="rId14"/>
    <p:sldId id="261" r:id="rId15"/>
    <p:sldId id="274" r:id="rId16"/>
    <p:sldId id="262" r:id="rId17"/>
    <p:sldId id="263" r:id="rId18"/>
    <p:sldId id="265" r:id="rId19"/>
    <p:sldId id="275" r:id="rId20"/>
    <p:sldId id="266" r:id="rId21"/>
    <p:sldId id="276" r:id="rId22"/>
    <p:sldId id="285" r:id="rId23"/>
    <p:sldId id="291" r:id="rId24"/>
    <p:sldId id="286" r:id="rId25"/>
    <p:sldId id="277" r:id="rId26"/>
    <p:sldId id="279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sektion" id="{EDEF32F4-5222-4809-B32F-B1026D97432E}">
          <p14:sldIdLst>
            <p14:sldId id="256"/>
            <p14:sldId id="267"/>
            <p14:sldId id="268"/>
            <p14:sldId id="288"/>
            <p14:sldId id="289"/>
            <p14:sldId id="290"/>
            <p14:sldId id="257"/>
            <p14:sldId id="258"/>
            <p14:sldId id="273"/>
            <p14:sldId id="259"/>
            <p14:sldId id="260"/>
            <p14:sldId id="272"/>
            <p14:sldId id="261"/>
            <p14:sldId id="274"/>
            <p14:sldId id="262"/>
            <p14:sldId id="263"/>
            <p14:sldId id="265"/>
            <p14:sldId id="275"/>
            <p14:sldId id="266"/>
            <p14:sldId id="276"/>
            <p14:sldId id="285"/>
            <p14:sldId id="291"/>
            <p14:sldId id="286"/>
            <p14:sldId id="277"/>
            <p14:sldId id="279"/>
            <p14:sldId id="282"/>
            <p14:sldId id="28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630AF7-52A6-4345-BA83-247E95AFAFCD}" v="6" dt="2024-06-02T07:29:29.5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llemlayout 1 - Markerin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llemlayout 1 - Marker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4D246-91F9-4477-A2C0-320B1CB3788B}" type="datetimeFigureOut">
              <a:rPr lang="da-DK" smtClean="0"/>
              <a:t>07-06-2024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AA760-3B8A-4A48-94E1-8EFCEF6264C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4509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Investeringen i det samlede transmissionssystem i Grundberegningen er vurderet til ca. 540 mio. kr., hvilket giver årlige kapitalomkostninger på ca. 37 mio. kr. i 20 år. Hertil kommer forventede omkostninger til drift og vedligehold samt administration på årligt ca. 3 mio. kr., men der opnås til gengæld en samlet årlig driftsbesparelse på ca. 49 mio. kr., hvilket giver en årlig nettobesparelse på ca. 9 mio. kr. i forhold til Referencen. Grundberegningen giver således også en simpel tilbagebetalingstid på 11,7 år og en intern rente på 5,75 % p.a. over 20 år. </a:t>
            </a:r>
          </a:p>
          <a:p>
            <a:endParaRPr lang="da-DK" dirty="0"/>
          </a:p>
          <a:p>
            <a:r>
              <a:rPr lang="da-DK" dirty="0"/>
              <a:t>Referencescenariet er den nuværende forsyningssituation, dog er kommende forventede fjernvarmeområder indregnet som fjernvarmeforsynede, og der etableres en ny 10 MW halmkedel i Nykøbing.</a:t>
            </a:r>
          </a:p>
          <a:p>
            <a:endParaRPr lang="da-DK" dirty="0"/>
          </a:p>
          <a:p>
            <a:r>
              <a:rPr lang="da-DK" dirty="0"/>
              <a:t>ELENA: Tilskud kan dække op til 90% af udgifter til poster som: </a:t>
            </a:r>
            <a:r>
              <a:rPr lang="en-US" kern="1200" dirty="0" err="1">
                <a:cs typeface="+mn-cs"/>
              </a:rPr>
              <a:t>tekniske</a:t>
            </a:r>
            <a:r>
              <a:rPr lang="en-US" kern="1200" dirty="0">
                <a:cs typeface="+mn-cs"/>
              </a:rPr>
              <a:t> </a:t>
            </a:r>
            <a:r>
              <a:rPr lang="en-US" kern="1200" dirty="0" err="1">
                <a:cs typeface="+mn-cs"/>
              </a:rPr>
              <a:t>analyser</a:t>
            </a:r>
            <a:r>
              <a:rPr lang="en-US" kern="1200" dirty="0">
                <a:cs typeface="+mn-cs"/>
              </a:rPr>
              <a:t>, energy audits, </a:t>
            </a:r>
            <a:r>
              <a:rPr lang="en-US" kern="1200" dirty="0" err="1">
                <a:cs typeface="+mn-cs"/>
              </a:rPr>
              <a:t>businessplaner</a:t>
            </a:r>
            <a:r>
              <a:rPr lang="en-US" kern="1200" dirty="0">
                <a:cs typeface="+mn-cs"/>
              </a:rPr>
              <a:t> og </a:t>
            </a:r>
            <a:r>
              <a:rPr lang="en-US" kern="1200" dirty="0" err="1">
                <a:cs typeface="+mn-cs"/>
              </a:rPr>
              <a:t>finansiel</a:t>
            </a:r>
            <a:r>
              <a:rPr lang="en-US" kern="1200" dirty="0">
                <a:cs typeface="+mn-cs"/>
              </a:rPr>
              <a:t> </a:t>
            </a:r>
            <a:r>
              <a:rPr lang="en-US" kern="1200" dirty="0" err="1">
                <a:cs typeface="+mn-cs"/>
              </a:rPr>
              <a:t>rådgivning</a:t>
            </a:r>
            <a:r>
              <a:rPr lang="en-US" kern="1200" dirty="0">
                <a:cs typeface="+mn-cs"/>
              </a:rPr>
              <a:t>, legal advice, </a:t>
            </a:r>
            <a:r>
              <a:rPr lang="en-US" kern="1200" dirty="0" err="1">
                <a:cs typeface="+mn-cs"/>
              </a:rPr>
              <a:t>forberedelse</a:t>
            </a:r>
            <a:r>
              <a:rPr lang="en-US" kern="1200" dirty="0">
                <a:cs typeface="+mn-cs"/>
              </a:rPr>
              <a:t> </a:t>
            </a:r>
            <a:r>
              <a:rPr lang="en-US" kern="1200" dirty="0" err="1">
                <a:cs typeface="+mn-cs"/>
              </a:rPr>
              <a:t>af</a:t>
            </a:r>
            <a:r>
              <a:rPr lang="en-US" kern="1200" dirty="0">
                <a:cs typeface="+mn-cs"/>
              </a:rPr>
              <a:t> </a:t>
            </a:r>
            <a:r>
              <a:rPr lang="en-US" kern="1200" dirty="0" err="1">
                <a:cs typeface="+mn-cs"/>
              </a:rPr>
              <a:t>udbudsmateriale</a:t>
            </a:r>
            <a:r>
              <a:rPr lang="en-US" kern="1200" dirty="0">
                <a:cs typeface="+mn-cs"/>
              </a:rPr>
              <a:t>, project-management og </a:t>
            </a:r>
            <a:r>
              <a:rPr lang="en-US" kern="1200" dirty="0" err="1">
                <a:cs typeface="+mn-cs"/>
              </a:rPr>
              <a:t>lign</a:t>
            </a:r>
            <a:r>
              <a:rPr lang="en-US" kern="1200" dirty="0">
                <a:cs typeface="+mn-cs"/>
              </a:rPr>
              <a:t>.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0D0891-CF42-483B-B589-F64358193273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2903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F51FE-6D63-40D0-9A5C-ACA76BEFF925}" type="datetimeFigureOut">
              <a:rPr lang="da-DK" smtClean="0"/>
              <a:t>07-06-2024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E3940-E2F3-4A4E-90D1-360A67FCD765}" type="slidenum">
              <a:rPr lang="da-DK" smtClean="0"/>
              <a:t>‹nr.›</a:t>
            </a:fld>
            <a:endParaRPr lang="da-DK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4048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F51FE-6D63-40D0-9A5C-ACA76BEFF925}" type="datetimeFigureOut">
              <a:rPr lang="da-DK" smtClean="0"/>
              <a:t>07-06-2024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E3940-E2F3-4A4E-90D1-360A67FCD76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4568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F51FE-6D63-40D0-9A5C-ACA76BEFF925}" type="datetimeFigureOut">
              <a:rPr lang="da-DK" smtClean="0"/>
              <a:t>07-06-2024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E3940-E2F3-4A4E-90D1-360A67FCD765}" type="slidenum">
              <a:rPr lang="da-DK" smtClean="0"/>
              <a:t>‹nr.›</a:t>
            </a:fld>
            <a:endParaRPr lang="da-DK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8107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F51FE-6D63-40D0-9A5C-ACA76BEFF925}" type="datetimeFigureOut">
              <a:rPr lang="da-DK" smtClean="0"/>
              <a:t>07-06-2024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E3940-E2F3-4A4E-90D1-360A67FCD76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0044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F51FE-6D63-40D0-9A5C-ACA76BEFF925}" type="datetimeFigureOut">
              <a:rPr lang="da-DK" smtClean="0"/>
              <a:t>07-06-2024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E3940-E2F3-4A4E-90D1-360A67FCD76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8077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F51FE-6D63-40D0-9A5C-ACA76BEFF925}" type="datetimeFigureOut">
              <a:rPr lang="da-DK" smtClean="0"/>
              <a:t>07-06-2024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E3940-E2F3-4A4E-90D1-360A67FCD76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3693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F51FE-6D63-40D0-9A5C-ACA76BEFF925}" type="datetimeFigureOut">
              <a:rPr lang="da-DK" smtClean="0"/>
              <a:t>07-06-2024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E3940-E2F3-4A4E-90D1-360A67FCD76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9441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8CF51FE-6D63-40D0-9A5C-ACA76BEFF925}" type="datetimeFigureOut">
              <a:rPr lang="da-DK" smtClean="0"/>
              <a:t>07-06-2024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2E3940-E2F3-4A4E-90D1-360A67FCD76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9378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F51FE-6D63-40D0-9A5C-ACA76BEFF925}" type="datetimeFigureOut">
              <a:rPr lang="da-DK" smtClean="0"/>
              <a:t>07-06-2024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E3940-E2F3-4A4E-90D1-360A67FCD76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3244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F51FE-6D63-40D0-9A5C-ACA76BEFF925}" type="datetimeFigureOut">
              <a:rPr lang="da-DK" smtClean="0"/>
              <a:t>07-06-2024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E3940-E2F3-4A4E-90D1-360A67FCD76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16860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F51FE-6D63-40D0-9A5C-ACA76BEFF925}" type="datetimeFigureOut">
              <a:rPr lang="da-DK" smtClean="0"/>
              <a:t>07-06-2024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E3940-E2F3-4A4E-90D1-360A67FCD76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27645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CA325D4D-835D-41B6-9B16-A090AA08832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2254724"/>
            <a:ext cx="12192000" cy="3964659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 dirty="0"/>
              <a:t>Klik for at tilføje et foto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0C74A5ED-22D5-4931-960C-0543455279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19383"/>
            <a:ext cx="12192000" cy="635000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9F51AF15-A085-49C8-ABEC-EF90E7D7B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87611" y="230659"/>
            <a:ext cx="8633254" cy="16640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1D87D16-A856-42F4-9D8C-A0C1D482E5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51265"/>
            <a:ext cx="12192000" cy="1036320"/>
          </a:xfrm>
          <a:prstGeom prst="rect">
            <a:avLst/>
          </a:prstGeom>
          <a:noFill/>
        </p:spPr>
        <p:txBody>
          <a:bodyPr rtlCol="0" anchor="ctr"/>
          <a:lstStyle>
            <a:lvl1pPr algn="ctr">
              <a:defRPr sz="4800" cap="none" spc="10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rtl="0"/>
            <a:r>
              <a:rPr lang="da-DK" noProof="0" dirty="0"/>
              <a:t>Tilføj titel</a:t>
            </a:r>
          </a:p>
        </p:txBody>
      </p:sp>
      <p:sp>
        <p:nvSpPr>
          <p:cNvPr id="12" name="Pladsholder til tekst 10">
            <a:extLst>
              <a:ext uri="{FF2B5EF4-FFF2-40B4-BE49-F238E27FC236}">
                <a16:creationId xmlns:a16="http://schemas.microsoft.com/office/drawing/2014/main" id="{BD39BB44-64AC-49A7-8555-2CC62AD7C2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266979"/>
            <a:ext cx="12192000" cy="561821"/>
          </a:xfrm>
          <a:prstGeom prst="rect">
            <a:avLst/>
          </a:prstGeom>
          <a:noFill/>
        </p:spPr>
        <p:txBody>
          <a:bodyPr rtlCol="0" anchor="ctr"/>
          <a:lstStyle>
            <a:lvl1pPr marL="0" indent="0" algn="ctr">
              <a:buNone/>
              <a:defRPr sz="2000" cap="none" spc="1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lvl="0" rtl="0"/>
            <a:r>
              <a:rPr lang="da-DK" noProof="0" dirty="0"/>
              <a:t>Klik for at tilføje undertitel</a:t>
            </a:r>
          </a:p>
        </p:txBody>
      </p:sp>
    </p:spTree>
    <p:extLst>
      <p:ext uri="{BB962C8B-B14F-4D97-AF65-F5344CB8AC3E}">
        <p14:creationId xmlns:p14="http://schemas.microsoft.com/office/powerpoint/2010/main" val="40718121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el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AF6A9164-7EFD-45F2-ACE7-8CADFD0B83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19383"/>
            <a:ext cx="12192000" cy="635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A10C746-F7A0-87EA-FFAC-C192A40B5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991" y="282876"/>
            <a:ext cx="11516495" cy="1143000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4D8930-EF91-D876-DB31-AB5B25AE60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990" y="1608439"/>
            <a:ext cx="11516496" cy="46109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32855401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billede 8">
            <a:extLst>
              <a:ext uri="{FF2B5EF4-FFF2-40B4-BE49-F238E27FC236}">
                <a16:creationId xmlns:a16="http://schemas.microsoft.com/office/drawing/2014/main" id="{E090415B-A73D-4D17-B5FA-F442D6C0EB2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979772" y="0"/>
            <a:ext cx="7212227" cy="3429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B9CB337-B3D4-443D-99C2-B7AE9EB5D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617"/>
            <a:ext cx="4979773" cy="6223000"/>
          </a:xfrm>
          <a:prstGeom prst="rect">
            <a:avLst/>
          </a:prstGeom>
          <a:solidFill>
            <a:schemeClr val="tx2"/>
          </a:solidFill>
        </p:spPr>
        <p:txBody>
          <a:bodyPr tIns="3246120" rtlCol="0" anchor="ctr"/>
          <a:lstStyle>
            <a:lvl1pPr algn="ctr">
              <a:defRPr sz="2400" cap="none" spc="1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a-DK" noProof="0" dirty="0"/>
              <a:t>Tilføj titel</a:t>
            </a:r>
          </a:p>
        </p:txBody>
      </p:sp>
      <p:sp>
        <p:nvSpPr>
          <p:cNvPr id="15" name="Pladsholder til tekst 10">
            <a:extLst>
              <a:ext uri="{FF2B5EF4-FFF2-40B4-BE49-F238E27FC236}">
                <a16:creationId xmlns:a16="http://schemas.microsoft.com/office/drawing/2014/main" id="{4218B468-C542-4326-86FA-43DF3A4F3DB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86375" y="3724603"/>
            <a:ext cx="5859420" cy="176941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200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 dirty="0"/>
              <a:t>Klik for at tilføje undertitel</a:t>
            </a:r>
          </a:p>
        </p:txBody>
      </p:sp>
      <p:pic>
        <p:nvPicPr>
          <p:cNvPr id="13" name="Billede 12">
            <a:extLst>
              <a:ext uri="{FF2B5EF4-FFF2-40B4-BE49-F238E27FC236}">
                <a16:creationId xmlns:a16="http://schemas.microsoft.com/office/drawing/2014/main" id="{2DEB2F2A-AE0A-48C5-8501-955F37AB62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19383"/>
            <a:ext cx="12192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319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3">
    <p:bg>
      <p:bgPr>
        <a:solidFill>
          <a:schemeClr val="accent5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billede 8">
            <a:extLst>
              <a:ext uri="{FF2B5EF4-FFF2-40B4-BE49-F238E27FC236}">
                <a16:creationId xmlns:a16="http://schemas.microsoft.com/office/drawing/2014/main" id="{50298920-F98C-4AFF-A39F-BB5644F96EB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6772276" cy="6219383"/>
          </a:xfrm>
          <a:prstGeom prst="rect">
            <a:avLst/>
          </a:prstGeom>
          <a:solidFill>
            <a:schemeClr val="accent4"/>
          </a:solidFill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906EC1-D867-4113-B1E4-72ADCC4B1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1354" y="790901"/>
            <a:ext cx="3049568" cy="640698"/>
          </a:xfrm>
          <a:prstGeom prst="rect">
            <a:avLst/>
          </a:prstGeom>
          <a:gradFill>
            <a:gsLst>
              <a:gs pos="50000">
                <a:schemeClr val="accent1">
                  <a:lumMod val="5000"/>
                  <a:lumOff val="95000"/>
                  <a:alpha val="0"/>
                </a:schemeClr>
              </a:gs>
              <a:gs pos="50000">
                <a:schemeClr val="accent5">
                  <a:alpha val="10000"/>
                </a:schemeClr>
              </a:gs>
            </a:gsLst>
            <a:lin ang="0" scaled="0"/>
          </a:gradFill>
          <a:ln w="28575">
            <a:noFill/>
          </a:ln>
        </p:spPr>
        <p:txBody>
          <a:bodyPr rtlCol="0" anchor="ctr"/>
          <a:lstStyle>
            <a:lvl1pPr algn="ctr">
              <a:defRPr sz="2400" cap="none" spc="1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a-DK" noProof="0" dirty="0"/>
              <a:t>Tilføj en titel</a:t>
            </a:r>
          </a:p>
        </p:txBody>
      </p:sp>
      <p:sp>
        <p:nvSpPr>
          <p:cNvPr id="16" name="Pladsholder til tekst 10">
            <a:extLst>
              <a:ext uri="{FF2B5EF4-FFF2-40B4-BE49-F238E27FC236}">
                <a16:creationId xmlns:a16="http://schemas.microsoft.com/office/drawing/2014/main" id="{782CE97E-7FF6-4E8B-AF42-9777A2451F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22086" y="826720"/>
            <a:ext cx="3421103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none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 rtl="0"/>
            <a:r>
              <a:rPr lang="da-DK" noProof="0" dirty="0"/>
              <a:t>Klik for at tilføje undertitel</a:t>
            </a:r>
          </a:p>
        </p:txBody>
      </p:sp>
      <p:sp>
        <p:nvSpPr>
          <p:cNvPr id="14" name="Pladsholder til tekst 10">
            <a:extLst>
              <a:ext uri="{FF2B5EF4-FFF2-40B4-BE49-F238E27FC236}">
                <a16:creationId xmlns:a16="http://schemas.microsoft.com/office/drawing/2014/main" id="{F57B5FEE-44D7-4F94-A843-EC7BD802D8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22086" y="1206225"/>
            <a:ext cx="34211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6" name="Pladsholder til tekst 10">
            <a:extLst>
              <a:ext uri="{FF2B5EF4-FFF2-40B4-BE49-F238E27FC236}">
                <a16:creationId xmlns:a16="http://schemas.microsoft.com/office/drawing/2014/main" id="{4250112D-DE79-407A-BBAB-B2BB2CB881C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22086" y="2666702"/>
            <a:ext cx="3421103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none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 rtl="0"/>
            <a:r>
              <a:rPr lang="da-DK" noProof="0" dirty="0"/>
              <a:t>Klik for at tilføje undertitel</a:t>
            </a:r>
          </a:p>
        </p:txBody>
      </p:sp>
      <p:sp>
        <p:nvSpPr>
          <p:cNvPr id="35" name="Pladsholder til tekst 10">
            <a:extLst>
              <a:ext uri="{FF2B5EF4-FFF2-40B4-BE49-F238E27FC236}">
                <a16:creationId xmlns:a16="http://schemas.microsoft.com/office/drawing/2014/main" id="{1C55DCE1-6E6B-4CDD-A9D8-B2A0034856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22086" y="3046207"/>
            <a:ext cx="34211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9" name="Pladsholder til tekst 10">
            <a:extLst>
              <a:ext uri="{FF2B5EF4-FFF2-40B4-BE49-F238E27FC236}">
                <a16:creationId xmlns:a16="http://schemas.microsoft.com/office/drawing/2014/main" id="{9CAE3862-A5E9-4B70-8F14-8F5BFEE3AAE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22086" y="4536575"/>
            <a:ext cx="3421103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none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 rtl="0"/>
            <a:r>
              <a:rPr lang="da-DK" noProof="0" dirty="0"/>
              <a:t>Klik for at tilføje undertitel</a:t>
            </a:r>
          </a:p>
        </p:txBody>
      </p:sp>
      <p:sp>
        <p:nvSpPr>
          <p:cNvPr id="38" name="Pladsholder til tekst 10">
            <a:extLst>
              <a:ext uri="{FF2B5EF4-FFF2-40B4-BE49-F238E27FC236}">
                <a16:creationId xmlns:a16="http://schemas.microsoft.com/office/drawing/2014/main" id="{34C23C4D-3C16-4A17-BF8A-A9C4E2F013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22086" y="4916080"/>
            <a:ext cx="34211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pic>
        <p:nvPicPr>
          <p:cNvPr id="15" name="Billede 14">
            <a:extLst>
              <a:ext uri="{FF2B5EF4-FFF2-40B4-BE49-F238E27FC236}">
                <a16:creationId xmlns:a16="http://schemas.microsoft.com/office/drawing/2014/main" id="{4A6EE401-0A40-456C-9B8E-ACE25EEA4D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19383"/>
            <a:ext cx="12192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6881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AF6A9164-7EFD-45F2-ACE7-8CADFD0B83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19383"/>
            <a:ext cx="12192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0007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AF6A9164-7EFD-45F2-ACE7-8CADFD0B83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19383"/>
            <a:ext cx="12192000" cy="635000"/>
          </a:xfrm>
          <a:prstGeom prst="rect">
            <a:avLst/>
          </a:prstGeom>
        </p:spPr>
      </p:pic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26A7967-6422-3DBE-4468-640BC8B6E2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8138" y="0"/>
            <a:ext cx="2166937" cy="1985963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8" name="Pladsholder til SmartArt 7">
            <a:extLst>
              <a:ext uri="{FF2B5EF4-FFF2-40B4-BE49-F238E27FC236}">
                <a16:creationId xmlns:a16="http://schemas.microsoft.com/office/drawing/2014/main" id="{9649CE1C-F400-AAE9-8FA9-D700BFFD169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2505075" y="0"/>
            <a:ext cx="2157413" cy="199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r>
              <a:rPr lang="da-DK"/>
              <a:t>Klik på ikonet for at tilføje SmartArt-grafik</a:t>
            </a:r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65C9A9BD-EC63-DAB2-ECD5-4256F5B8908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8138" y="1985963"/>
            <a:ext cx="4324350" cy="2166938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2" name="Pladsholder til billede 11">
            <a:extLst>
              <a:ext uri="{FF2B5EF4-FFF2-40B4-BE49-F238E27FC236}">
                <a16:creationId xmlns:a16="http://schemas.microsoft.com/office/drawing/2014/main" id="{7D3E6805-F69F-3A34-4CD9-6D84241248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8138" y="4152901"/>
            <a:ext cx="2166937" cy="2182812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14" name="Pladsholder til billede 13">
            <a:extLst>
              <a:ext uri="{FF2B5EF4-FFF2-40B4-BE49-F238E27FC236}">
                <a16:creationId xmlns:a16="http://schemas.microsoft.com/office/drawing/2014/main" id="{64925606-B187-84F9-DA60-8048D7404CC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05075" y="4152901"/>
            <a:ext cx="4324350" cy="2182785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16" name="Pladsholder til SmartArt 15">
            <a:extLst>
              <a:ext uri="{FF2B5EF4-FFF2-40B4-BE49-F238E27FC236}">
                <a16:creationId xmlns:a16="http://schemas.microsoft.com/office/drawing/2014/main" id="{A4F44427-F319-3BEF-ECAC-AC1195D20E69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4655536" y="1985963"/>
            <a:ext cx="2173889" cy="2174875"/>
          </a:xfrm>
          <a:prstGeom prst="rect">
            <a:avLst/>
          </a:prstGeom>
          <a:solidFill>
            <a:schemeClr val="tx2"/>
          </a:solidFill>
        </p:spPr>
        <p:txBody>
          <a:bodyPr/>
          <a:lstStyle/>
          <a:p>
            <a:r>
              <a:rPr lang="da-DK"/>
              <a:t>Klik på ikonet for at tilføje SmartArt-grafik</a:t>
            </a:r>
            <a:endParaRPr lang="da-DK" dirty="0"/>
          </a:p>
        </p:txBody>
      </p:sp>
      <p:sp>
        <p:nvSpPr>
          <p:cNvPr id="18" name="Pladsholder til billede 17">
            <a:extLst>
              <a:ext uri="{FF2B5EF4-FFF2-40B4-BE49-F238E27FC236}">
                <a16:creationId xmlns:a16="http://schemas.microsoft.com/office/drawing/2014/main" id="{B03FD153-E2D0-328D-2AA6-2693D28F380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22474" y="1985963"/>
            <a:ext cx="2157413" cy="4341813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20" name="Pladsholder til billede 19">
            <a:extLst>
              <a:ext uri="{FF2B5EF4-FFF2-40B4-BE49-F238E27FC236}">
                <a16:creationId xmlns:a16="http://schemas.microsoft.com/office/drawing/2014/main" id="{86BCE723-E11C-8019-A16C-DA46E6EFCE4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55536" y="0"/>
            <a:ext cx="2173889" cy="1985963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2" name="Pladsholder til billede 21">
            <a:extLst>
              <a:ext uri="{FF2B5EF4-FFF2-40B4-BE49-F238E27FC236}">
                <a16:creationId xmlns:a16="http://schemas.microsoft.com/office/drawing/2014/main" id="{D287D441-E5C6-85D0-D308-22B9DB3DB24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822474" y="-7938"/>
            <a:ext cx="2157413" cy="2009776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24" name="Pladsholder til billede 23">
            <a:extLst>
              <a:ext uri="{FF2B5EF4-FFF2-40B4-BE49-F238E27FC236}">
                <a16:creationId xmlns:a16="http://schemas.microsoft.com/office/drawing/2014/main" id="{2A413F0C-3E40-B02F-1CD7-D7495953ED8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986838" y="0"/>
            <a:ext cx="2166937" cy="2009776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25" name="Pladsholder til billede 23">
            <a:extLst>
              <a:ext uri="{FF2B5EF4-FFF2-40B4-BE49-F238E27FC236}">
                <a16:creationId xmlns:a16="http://schemas.microsoft.com/office/drawing/2014/main" id="{93ECA21A-4D01-76E2-C2F4-E37B3BA2ED5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986838" y="1985963"/>
            <a:ext cx="2166937" cy="2166965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26" name="Pladsholder til billede 23">
            <a:extLst>
              <a:ext uri="{FF2B5EF4-FFF2-40B4-BE49-F238E27FC236}">
                <a16:creationId xmlns:a16="http://schemas.microsoft.com/office/drawing/2014/main" id="{DA69E386-9155-088D-E4CF-58805C95E23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986838" y="4152901"/>
            <a:ext cx="2166937" cy="2182785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</p:spTree>
    <p:extLst>
      <p:ext uri="{BB962C8B-B14F-4D97-AF65-F5344CB8AC3E}">
        <p14:creationId xmlns:p14="http://schemas.microsoft.com/office/powerpoint/2010/main" val="19451107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orsl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78E2C-0F13-417A-AD7A-E478D5C3BD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8382" y="422661"/>
            <a:ext cx="5200532" cy="720399"/>
          </a:xfrm>
          <a:prstGeom prst="rect">
            <a:avLst/>
          </a:prstGeom>
        </p:spPr>
        <p:txBody>
          <a:bodyPr rtlCol="0" anchor="ctr"/>
          <a:lstStyle>
            <a:lvl1pPr algn="l">
              <a:defRPr sz="2400" cap="none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da-DK" noProof="0" dirty="0"/>
              <a:t>Klik for at tilføje titel</a:t>
            </a:r>
          </a:p>
        </p:txBody>
      </p:sp>
      <p:sp>
        <p:nvSpPr>
          <p:cNvPr id="15" name="Pladsholder til tekst 10">
            <a:extLst>
              <a:ext uri="{FF2B5EF4-FFF2-40B4-BE49-F238E27FC236}">
                <a16:creationId xmlns:a16="http://schemas.microsoft.com/office/drawing/2014/main" id="{30892B14-4811-4781-A0D4-2D26A55DFF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4227" y="1617548"/>
            <a:ext cx="1442705" cy="720399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 dirty="0"/>
              <a:t>Tekst</a:t>
            </a:r>
          </a:p>
        </p:txBody>
      </p:sp>
      <p:sp>
        <p:nvSpPr>
          <p:cNvPr id="22" name="Pladsholder til tekst 10">
            <a:extLst>
              <a:ext uri="{FF2B5EF4-FFF2-40B4-BE49-F238E27FC236}">
                <a16:creationId xmlns:a16="http://schemas.microsoft.com/office/drawing/2014/main" id="{950B6E72-89BA-408A-B2C8-8424747605D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4227" y="3180036"/>
            <a:ext cx="1442706" cy="720400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 dirty="0"/>
              <a:t>Tekst</a:t>
            </a:r>
          </a:p>
        </p:txBody>
      </p:sp>
      <p:sp>
        <p:nvSpPr>
          <p:cNvPr id="24" name="Pladsholder til tekst 10">
            <a:extLst>
              <a:ext uri="{FF2B5EF4-FFF2-40B4-BE49-F238E27FC236}">
                <a16:creationId xmlns:a16="http://schemas.microsoft.com/office/drawing/2014/main" id="{1FCE449C-D340-41D2-BDD5-5A31068FC8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4227" y="4760985"/>
            <a:ext cx="1442706" cy="720400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 dirty="0"/>
              <a:t>Tekst</a:t>
            </a:r>
          </a:p>
        </p:txBody>
      </p:sp>
      <p:sp>
        <p:nvSpPr>
          <p:cNvPr id="14" name="Pladsholder til tekst 10">
            <a:extLst>
              <a:ext uri="{FF2B5EF4-FFF2-40B4-BE49-F238E27FC236}">
                <a16:creationId xmlns:a16="http://schemas.microsoft.com/office/drawing/2014/main" id="{41E2BD66-8465-46D7-9283-569B4EE459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02977" y="1456753"/>
            <a:ext cx="33650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1" name="Pladsholder til tekst 10">
            <a:extLst>
              <a:ext uri="{FF2B5EF4-FFF2-40B4-BE49-F238E27FC236}">
                <a16:creationId xmlns:a16="http://schemas.microsoft.com/office/drawing/2014/main" id="{13CFC961-1ED9-4817-9DB9-A1F1D0FD2A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02977" y="3031685"/>
            <a:ext cx="33650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3" name="Pladsholder til tekst 10">
            <a:extLst>
              <a:ext uri="{FF2B5EF4-FFF2-40B4-BE49-F238E27FC236}">
                <a16:creationId xmlns:a16="http://schemas.microsoft.com/office/drawing/2014/main" id="{7E0D9B8E-402D-44A1-920E-4838543BD9F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02977" y="4612634"/>
            <a:ext cx="33650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8" name="Pladsholder til billede 8">
            <a:extLst>
              <a:ext uri="{FF2B5EF4-FFF2-40B4-BE49-F238E27FC236}">
                <a16:creationId xmlns:a16="http://schemas.microsoft.com/office/drawing/2014/main" id="{61341B70-2018-4DBE-BB9A-D1F7A895F9B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84174" y="0"/>
            <a:ext cx="5807825" cy="6219383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pic>
        <p:nvPicPr>
          <p:cNvPr id="17" name="Billede 16">
            <a:extLst>
              <a:ext uri="{FF2B5EF4-FFF2-40B4-BE49-F238E27FC236}">
                <a16:creationId xmlns:a16="http://schemas.microsoft.com/office/drawing/2014/main" id="{003DFD24-9DFC-40F7-9F7C-90DEB99D90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19383"/>
            <a:ext cx="12192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1045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orslag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2198964-B829-4E4F-AAE7-4D7A404AB7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3057" y="698523"/>
            <a:ext cx="5715000" cy="469089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cap="none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da-DK" noProof="0" dirty="0"/>
              <a:t>Klik for at tilføje titel</a:t>
            </a:r>
          </a:p>
        </p:txBody>
      </p:sp>
      <p:sp>
        <p:nvSpPr>
          <p:cNvPr id="21" name="Pladsholder til tekst 10">
            <a:extLst>
              <a:ext uri="{FF2B5EF4-FFF2-40B4-BE49-F238E27FC236}">
                <a16:creationId xmlns:a16="http://schemas.microsoft.com/office/drawing/2014/main" id="{F7C80E83-E343-4BA5-ABB5-ACA84EEE623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919" y="1853427"/>
            <a:ext cx="2162137" cy="863490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rtlCol="0" anchor="ctr"/>
          <a:lstStyle>
            <a:lvl1pPr marL="0" indent="0" algn="ctr">
              <a:buNone/>
              <a:defRPr sz="32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 dirty="0"/>
              <a:t>Tekst</a:t>
            </a:r>
          </a:p>
        </p:txBody>
      </p:sp>
      <p:sp>
        <p:nvSpPr>
          <p:cNvPr id="20" name="Pladsholder til tekst 10">
            <a:extLst>
              <a:ext uri="{FF2B5EF4-FFF2-40B4-BE49-F238E27FC236}">
                <a16:creationId xmlns:a16="http://schemas.microsoft.com/office/drawing/2014/main" id="{BA56986C-C9AC-44CD-9D32-24AA209F7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883704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7" name="Pladsholder til tekst 10">
            <a:extLst>
              <a:ext uri="{FF2B5EF4-FFF2-40B4-BE49-F238E27FC236}">
                <a16:creationId xmlns:a16="http://schemas.microsoft.com/office/drawing/2014/main" id="{61B45AB9-9A5F-4872-A322-AD3890A5BE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3253816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9" name="Pladsholder til tekst 10">
            <a:extLst>
              <a:ext uri="{FF2B5EF4-FFF2-40B4-BE49-F238E27FC236}">
                <a16:creationId xmlns:a16="http://schemas.microsoft.com/office/drawing/2014/main" id="{E5E3032E-6B86-4F42-95E1-7C7B130871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5082" y="1853426"/>
            <a:ext cx="2162136" cy="863491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rtlCol="0" anchor="ctr"/>
          <a:lstStyle>
            <a:lvl1pPr marL="0" indent="0" algn="ctr">
              <a:buNone/>
              <a:defRPr sz="32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 dirty="0"/>
              <a:t>Tekst</a:t>
            </a:r>
          </a:p>
        </p:txBody>
      </p:sp>
      <p:sp>
        <p:nvSpPr>
          <p:cNvPr id="28" name="Pladsholder til tekst 10">
            <a:extLst>
              <a:ext uri="{FF2B5EF4-FFF2-40B4-BE49-F238E27FC236}">
                <a16:creationId xmlns:a16="http://schemas.microsoft.com/office/drawing/2014/main" id="{C56EA384-B876-4E37-81CC-FF14C8064ED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26428" y="2883704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0" name="Pladsholder til tekst 10">
            <a:extLst>
              <a:ext uri="{FF2B5EF4-FFF2-40B4-BE49-F238E27FC236}">
                <a16:creationId xmlns:a16="http://schemas.microsoft.com/office/drawing/2014/main" id="{7A136A37-A8C3-48F4-978F-3042B2451F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26428" y="3253816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2" name="Pladsholder til tekst 10">
            <a:extLst>
              <a:ext uri="{FF2B5EF4-FFF2-40B4-BE49-F238E27FC236}">
                <a16:creationId xmlns:a16="http://schemas.microsoft.com/office/drawing/2014/main" id="{90D156C2-557C-45F2-B9BA-7CE533312A0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79243" y="1853427"/>
            <a:ext cx="2141837" cy="863492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rtlCol="0" anchor="ctr"/>
          <a:lstStyle>
            <a:lvl1pPr marL="0" indent="0" algn="ctr">
              <a:buNone/>
              <a:defRPr sz="32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 dirty="0"/>
              <a:t>Tekst</a:t>
            </a:r>
          </a:p>
        </p:txBody>
      </p:sp>
      <p:sp>
        <p:nvSpPr>
          <p:cNvPr id="31" name="Pladsholder til tekst 10">
            <a:extLst>
              <a:ext uri="{FF2B5EF4-FFF2-40B4-BE49-F238E27FC236}">
                <a16:creationId xmlns:a16="http://schemas.microsoft.com/office/drawing/2014/main" id="{38E358D4-D1F9-4872-A079-98E1F6BD66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14657" y="2883704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3" name="Pladsholder til tekst 10">
            <a:extLst>
              <a:ext uri="{FF2B5EF4-FFF2-40B4-BE49-F238E27FC236}">
                <a16:creationId xmlns:a16="http://schemas.microsoft.com/office/drawing/2014/main" id="{8D809314-142B-40CA-8424-37611F5E9C1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14657" y="3253816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16" name="Pladsholder til billede 8">
            <a:extLst>
              <a:ext uri="{FF2B5EF4-FFF2-40B4-BE49-F238E27FC236}">
                <a16:creationId xmlns:a16="http://schemas.microsoft.com/office/drawing/2014/main" id="{3B652552-1A5B-4884-9BDF-1A266395934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5443" y="3932786"/>
            <a:ext cx="12191999" cy="228659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pic>
        <p:nvPicPr>
          <p:cNvPr id="17" name="Billede 16">
            <a:extLst>
              <a:ext uri="{FF2B5EF4-FFF2-40B4-BE49-F238E27FC236}">
                <a16:creationId xmlns:a16="http://schemas.microsoft.com/office/drawing/2014/main" id="{36960C80-BF94-4D83-9D08-5EED23F36D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19383"/>
            <a:ext cx="12192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3446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ist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B09C70A-0F34-4BEB-BABD-659A58DC4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2170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8F6663C8-5425-48D7-9E9D-F2B794222F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2541" y="599301"/>
            <a:ext cx="7183394" cy="607969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cap="none" spc="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rtl="0"/>
            <a:r>
              <a:rPr lang="da-DK" noProof="0" dirty="0"/>
              <a:t>Klik for at tilføje en titel</a:t>
            </a:r>
          </a:p>
        </p:txBody>
      </p:sp>
      <p:sp>
        <p:nvSpPr>
          <p:cNvPr id="34" name="Pladsholder til tekst 10">
            <a:extLst>
              <a:ext uri="{FF2B5EF4-FFF2-40B4-BE49-F238E27FC236}">
                <a16:creationId xmlns:a16="http://schemas.microsoft.com/office/drawing/2014/main" id="{781F399C-8EA8-402F-B2A4-828B062584C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62186" y="1011441"/>
            <a:ext cx="3467628" cy="56889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cap="none" spc="100" baseline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titel</a:t>
            </a:r>
          </a:p>
        </p:txBody>
      </p:sp>
      <p:sp>
        <p:nvSpPr>
          <p:cNvPr id="35" name="Pladsholder til tekst 10">
            <a:extLst>
              <a:ext uri="{FF2B5EF4-FFF2-40B4-BE49-F238E27FC236}">
                <a16:creationId xmlns:a16="http://schemas.microsoft.com/office/drawing/2014/main" id="{07DF62A2-2B04-4192-9858-1F4C30EFDA5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0838" y="2564313"/>
            <a:ext cx="4750631" cy="448769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800" cap="none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titel</a:t>
            </a:r>
          </a:p>
        </p:txBody>
      </p:sp>
      <p:sp>
        <p:nvSpPr>
          <p:cNvPr id="11" name="Pladsholder til tekst 10">
            <a:extLst>
              <a:ext uri="{FF2B5EF4-FFF2-40B4-BE49-F238E27FC236}">
                <a16:creationId xmlns:a16="http://schemas.microsoft.com/office/drawing/2014/main" id="{910CB016-EEF8-4992-8F92-8FE3375CEB0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020104" y="2564313"/>
            <a:ext cx="4260671" cy="448769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800" cap="none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titel</a:t>
            </a:r>
          </a:p>
        </p:txBody>
      </p:sp>
      <p:sp>
        <p:nvSpPr>
          <p:cNvPr id="30" name="Pladsholder til indhold 29">
            <a:extLst>
              <a:ext uri="{FF2B5EF4-FFF2-40B4-BE49-F238E27FC236}">
                <a16:creationId xmlns:a16="http://schemas.microsoft.com/office/drawing/2014/main" id="{E7176063-74EF-4FC1-A687-2F5900412F55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911225" y="3187700"/>
            <a:ext cx="4749800" cy="277177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400" cap="all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da-DK" noProof="0"/>
              <a:t>Klik for at tilføje indhold</a:t>
            </a:r>
          </a:p>
        </p:txBody>
      </p:sp>
      <p:sp>
        <p:nvSpPr>
          <p:cNvPr id="37" name="Pladsholder til indhold 29">
            <a:extLst>
              <a:ext uri="{FF2B5EF4-FFF2-40B4-BE49-F238E27FC236}">
                <a16:creationId xmlns:a16="http://schemas.microsoft.com/office/drawing/2014/main" id="{1958214F-5F3C-4FBF-9DBD-97579EF4CF4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7028164" y="3107442"/>
            <a:ext cx="4252612" cy="28829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400" cap="all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da-DK" noProof="0"/>
              <a:t>Klik for at tilføje indhold</a:t>
            </a:r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08CBC2A5-FE24-4201-A9AA-03839C4C06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19383"/>
            <a:ext cx="12192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8082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årig handlings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1A378E50-94EF-4230-91B3-4CDA4804D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749477" y="4411918"/>
            <a:ext cx="7895340" cy="344415"/>
            <a:chOff x="2749477" y="4411918"/>
            <a:chExt cx="7895340" cy="344415"/>
          </a:xfrm>
        </p:grpSpPr>
        <p:cxnSp>
          <p:nvCxnSpPr>
            <p:cNvPr id="102" name="Lige forbindelse 101">
              <a:extLst>
                <a:ext uri="{FF2B5EF4-FFF2-40B4-BE49-F238E27FC236}">
                  <a16:creationId xmlns:a16="http://schemas.microsoft.com/office/drawing/2014/main" id="{3FDF687F-1594-4839-AA46-5DACB2E04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49477" y="441191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Lige forbindelse 102">
              <a:extLst>
                <a:ext uri="{FF2B5EF4-FFF2-40B4-BE49-F238E27FC236}">
                  <a16:creationId xmlns:a16="http://schemas.microsoft.com/office/drawing/2014/main" id="{EAD917A9-665D-46F4-8911-E2881838B6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9668" y="441191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Lige forbindelse 103">
              <a:extLst>
                <a:ext uri="{FF2B5EF4-FFF2-40B4-BE49-F238E27FC236}">
                  <a16:creationId xmlns:a16="http://schemas.microsoft.com/office/drawing/2014/main" id="{37D52265-C77D-45A6-96A5-2656848A3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43557" y="441191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uppe 1">
            <a:extLst>
              <a:ext uri="{FF2B5EF4-FFF2-40B4-BE49-F238E27FC236}">
                <a16:creationId xmlns:a16="http://schemas.microsoft.com/office/drawing/2014/main" id="{4075B284-B3F9-49E3-A5BC-FBFD2C706C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750737" y="2675138"/>
            <a:ext cx="6313957" cy="344415"/>
            <a:chOff x="2750737" y="2675138"/>
            <a:chExt cx="6313957" cy="344415"/>
          </a:xfrm>
        </p:grpSpPr>
        <p:cxnSp>
          <p:nvCxnSpPr>
            <p:cNvPr id="148" name="Lige forbindelse 147">
              <a:extLst>
                <a:ext uri="{FF2B5EF4-FFF2-40B4-BE49-F238E27FC236}">
                  <a16:creationId xmlns:a16="http://schemas.microsoft.com/office/drawing/2014/main" id="{1D75FFD8-965E-47C7-B05F-A941B5164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50737" y="267513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Lige forbindelse 149">
              <a:extLst>
                <a:ext uri="{FF2B5EF4-FFF2-40B4-BE49-F238E27FC236}">
                  <a16:creationId xmlns:a16="http://schemas.microsoft.com/office/drawing/2014/main" id="{ABDDFF1A-AABD-4DA5-9811-02C4149132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6887" y="267513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Lige forbindelse 151">
              <a:extLst>
                <a:ext uri="{FF2B5EF4-FFF2-40B4-BE49-F238E27FC236}">
                  <a16:creationId xmlns:a16="http://schemas.microsoft.com/office/drawing/2014/main" id="{7862A0FB-DDED-42C5-B28D-D466080F4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63434" y="267513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itel 3">
            <a:extLst>
              <a:ext uri="{FF2B5EF4-FFF2-40B4-BE49-F238E27FC236}">
                <a16:creationId xmlns:a16="http://schemas.microsoft.com/office/drawing/2014/main" id="{7CD073CE-AA33-40C2-9636-3F5C236050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4086" y="693422"/>
            <a:ext cx="8591821" cy="633402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>
              <a:defRPr sz="2400" cap="none" spc="1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da-DK" noProof="0" dirty="0"/>
              <a:t>Klik for at tilføje titel</a:t>
            </a:r>
          </a:p>
        </p:txBody>
      </p:sp>
      <p:sp>
        <p:nvSpPr>
          <p:cNvPr id="58" name="Pladsholder til tekst 14">
            <a:extLst>
              <a:ext uri="{FF2B5EF4-FFF2-40B4-BE49-F238E27FC236}">
                <a16:creationId xmlns:a16="http://schemas.microsoft.com/office/drawing/2014/main" id="{FC053B39-4BE6-44B3-8D93-ED230B1611A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029367" y="220055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59" name="Pladsholder til tekst 14">
            <a:extLst>
              <a:ext uri="{FF2B5EF4-FFF2-40B4-BE49-F238E27FC236}">
                <a16:creationId xmlns:a16="http://schemas.microsoft.com/office/drawing/2014/main" id="{95F74BD3-C751-4644-9E0D-36D890A69E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397612" y="220055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60" name="Pladsholder til tekst 14">
            <a:extLst>
              <a:ext uri="{FF2B5EF4-FFF2-40B4-BE49-F238E27FC236}">
                <a16:creationId xmlns:a16="http://schemas.microsoft.com/office/drawing/2014/main" id="{3D5CF2BE-8C0B-408F-AEEB-45E3B588305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344687" y="220055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56" name="Pladsholder til tekst 14">
            <a:extLst>
              <a:ext uri="{FF2B5EF4-FFF2-40B4-BE49-F238E27FC236}">
                <a16:creationId xmlns:a16="http://schemas.microsoft.com/office/drawing/2014/main" id="{4A07D9B0-4F06-4D69-B211-37FC634E508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80402" y="2739533"/>
            <a:ext cx="1337403" cy="50172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 dirty="0"/>
              <a:t>Tilføj år</a:t>
            </a:r>
          </a:p>
        </p:txBody>
      </p:sp>
      <p:sp>
        <p:nvSpPr>
          <p:cNvPr id="20" name="Pladsholder til tekst 14">
            <a:extLst>
              <a:ext uri="{FF2B5EF4-FFF2-40B4-BE49-F238E27FC236}">
                <a16:creationId xmlns:a16="http://schemas.microsoft.com/office/drawing/2014/main" id="{E36FDE7A-7F96-4A7E-AB4F-DBCEFD81C3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1234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1" name="Pladsholder til tekst 14">
            <a:extLst>
              <a:ext uri="{FF2B5EF4-FFF2-40B4-BE49-F238E27FC236}">
                <a16:creationId xmlns:a16="http://schemas.microsoft.com/office/drawing/2014/main" id="{C3C9C771-CEBA-46FF-9941-0F82E4028C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0176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2" name="Pladsholder til tekst 14">
            <a:extLst>
              <a:ext uri="{FF2B5EF4-FFF2-40B4-BE49-F238E27FC236}">
                <a16:creationId xmlns:a16="http://schemas.microsoft.com/office/drawing/2014/main" id="{945F6154-355B-4195-8155-1E8C079CDE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9117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3" name="Pladsholder til tekst 14">
            <a:extLst>
              <a:ext uri="{FF2B5EF4-FFF2-40B4-BE49-F238E27FC236}">
                <a16:creationId xmlns:a16="http://schemas.microsoft.com/office/drawing/2014/main" id="{B8E228D5-C0F1-4215-8880-B28856B6F7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8059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4" name="Pladsholder til tekst 14">
            <a:extLst>
              <a:ext uri="{FF2B5EF4-FFF2-40B4-BE49-F238E27FC236}">
                <a16:creationId xmlns:a16="http://schemas.microsoft.com/office/drawing/2014/main" id="{5568E40A-0330-4C80-9F64-FB6C4B7CC1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10807" y="3170170"/>
            <a:ext cx="61531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5" name="Pladsholder til tekst 14">
            <a:extLst>
              <a:ext uri="{FF2B5EF4-FFF2-40B4-BE49-F238E27FC236}">
                <a16:creationId xmlns:a16="http://schemas.microsoft.com/office/drawing/2014/main" id="{EC8A3FD2-F6F6-40A0-89E1-7769CBB8D4B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5942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6" name="Pladsholder til tekst 14">
            <a:extLst>
              <a:ext uri="{FF2B5EF4-FFF2-40B4-BE49-F238E27FC236}">
                <a16:creationId xmlns:a16="http://schemas.microsoft.com/office/drawing/2014/main" id="{A882D901-8E7C-431B-B6E9-14C8BD5B22C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4883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7" name="Pladsholder til tekst 14">
            <a:extLst>
              <a:ext uri="{FF2B5EF4-FFF2-40B4-BE49-F238E27FC236}">
                <a16:creationId xmlns:a16="http://schemas.microsoft.com/office/drawing/2014/main" id="{2051E2EF-F729-4B79-8CD4-C0D60EE9AD0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3825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8" name="Pladsholder til tekst 14">
            <a:extLst>
              <a:ext uri="{FF2B5EF4-FFF2-40B4-BE49-F238E27FC236}">
                <a16:creationId xmlns:a16="http://schemas.microsoft.com/office/drawing/2014/main" id="{A8A6BF26-67C7-4AFD-82B4-5F8831E627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2766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9" name="Pladsholder til tekst 14">
            <a:extLst>
              <a:ext uri="{FF2B5EF4-FFF2-40B4-BE49-F238E27FC236}">
                <a16:creationId xmlns:a16="http://schemas.microsoft.com/office/drawing/2014/main" id="{9D579002-8C14-4A35-90BB-43E508420D9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81708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0" name="Pladsholder til tekst 14">
            <a:extLst>
              <a:ext uri="{FF2B5EF4-FFF2-40B4-BE49-F238E27FC236}">
                <a16:creationId xmlns:a16="http://schemas.microsoft.com/office/drawing/2014/main" id="{AA2D386B-15E3-4543-8D79-5B890CB60E7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0649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1" name="Pladsholder til tekst 14">
            <a:extLst>
              <a:ext uri="{FF2B5EF4-FFF2-40B4-BE49-F238E27FC236}">
                <a16:creationId xmlns:a16="http://schemas.microsoft.com/office/drawing/2014/main" id="{D1BBCCCB-0A70-4CE2-AC23-DC53C20096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395907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61" name="Pladsholder til tekst 14">
            <a:extLst>
              <a:ext uri="{FF2B5EF4-FFF2-40B4-BE49-F238E27FC236}">
                <a16:creationId xmlns:a16="http://schemas.microsoft.com/office/drawing/2014/main" id="{83DD38EA-382F-4255-927F-5F23153D51A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029367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62" name="Pladsholder til tekst 14">
            <a:extLst>
              <a:ext uri="{FF2B5EF4-FFF2-40B4-BE49-F238E27FC236}">
                <a16:creationId xmlns:a16="http://schemas.microsoft.com/office/drawing/2014/main" id="{DDBB317C-ECEA-48F8-B070-51A7C7B4CDB2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976442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63" name="Pladsholder til tekst 14">
            <a:extLst>
              <a:ext uri="{FF2B5EF4-FFF2-40B4-BE49-F238E27FC236}">
                <a16:creationId xmlns:a16="http://schemas.microsoft.com/office/drawing/2014/main" id="{5C19CD78-318A-4E21-9027-254A8711F4C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923517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57" name="Pladsholder til tekst 14">
            <a:extLst>
              <a:ext uri="{FF2B5EF4-FFF2-40B4-BE49-F238E27FC236}">
                <a16:creationId xmlns:a16="http://schemas.microsoft.com/office/drawing/2014/main" id="{A437805B-FB40-4996-AD55-1BF1A2D64F0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80402" y="4437609"/>
            <a:ext cx="1337403" cy="50172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Tilføj år</a:t>
            </a:r>
          </a:p>
        </p:txBody>
      </p:sp>
      <p:sp>
        <p:nvSpPr>
          <p:cNvPr id="32" name="Pladsholder til tekst 14">
            <a:extLst>
              <a:ext uri="{FF2B5EF4-FFF2-40B4-BE49-F238E27FC236}">
                <a16:creationId xmlns:a16="http://schemas.microsoft.com/office/drawing/2014/main" id="{40A55730-770B-4851-B7C1-A3AE260339E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71234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3" name="Pladsholder til tekst 14">
            <a:extLst>
              <a:ext uri="{FF2B5EF4-FFF2-40B4-BE49-F238E27FC236}">
                <a16:creationId xmlns:a16="http://schemas.microsoft.com/office/drawing/2014/main" id="{32F5F67C-8450-4CC2-984C-18CEA2A424F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50176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4" name="Pladsholder til tekst 14">
            <a:extLst>
              <a:ext uri="{FF2B5EF4-FFF2-40B4-BE49-F238E27FC236}">
                <a16:creationId xmlns:a16="http://schemas.microsoft.com/office/drawing/2014/main" id="{205940B1-D0A7-4FA0-8075-1DD875262A2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9117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5" name="Pladsholder til tekst 14">
            <a:extLst>
              <a:ext uri="{FF2B5EF4-FFF2-40B4-BE49-F238E27FC236}">
                <a16:creationId xmlns:a16="http://schemas.microsoft.com/office/drawing/2014/main" id="{FF257E24-EF53-4359-8CF5-CC42A8F6618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08059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6" name="Pladsholder til tekst 14">
            <a:extLst>
              <a:ext uri="{FF2B5EF4-FFF2-40B4-BE49-F238E27FC236}">
                <a16:creationId xmlns:a16="http://schemas.microsoft.com/office/drawing/2014/main" id="{5A2166B8-0F7E-45E9-970E-79F921472A3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810807" y="4871997"/>
            <a:ext cx="61531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7" name="Pladsholder til tekst 14">
            <a:extLst>
              <a:ext uri="{FF2B5EF4-FFF2-40B4-BE49-F238E27FC236}">
                <a16:creationId xmlns:a16="http://schemas.microsoft.com/office/drawing/2014/main" id="{FF45DCBF-40C1-4B85-9196-4C0237FA8C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65942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8" name="Pladsholder til tekst 14">
            <a:extLst>
              <a:ext uri="{FF2B5EF4-FFF2-40B4-BE49-F238E27FC236}">
                <a16:creationId xmlns:a16="http://schemas.microsoft.com/office/drawing/2014/main" id="{E0182695-A664-4408-ACB6-D9273831D56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44883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9" name="Pladsholder til tekst 14">
            <a:extLst>
              <a:ext uri="{FF2B5EF4-FFF2-40B4-BE49-F238E27FC236}">
                <a16:creationId xmlns:a16="http://schemas.microsoft.com/office/drawing/2014/main" id="{2928531F-4FEC-4B06-9428-27244D33B93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3825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40" name="Pladsholder til tekst 14">
            <a:extLst>
              <a:ext uri="{FF2B5EF4-FFF2-40B4-BE49-F238E27FC236}">
                <a16:creationId xmlns:a16="http://schemas.microsoft.com/office/drawing/2014/main" id="{E678C8DB-AF28-4A99-B976-36F54BA279C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2766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41" name="Pladsholder til tekst 14">
            <a:extLst>
              <a:ext uri="{FF2B5EF4-FFF2-40B4-BE49-F238E27FC236}">
                <a16:creationId xmlns:a16="http://schemas.microsoft.com/office/drawing/2014/main" id="{FB1CBFC6-0E9C-4ECA-A915-798C00479D6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81708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42" name="Pladsholder til tekst 14">
            <a:extLst>
              <a:ext uri="{FF2B5EF4-FFF2-40B4-BE49-F238E27FC236}">
                <a16:creationId xmlns:a16="http://schemas.microsoft.com/office/drawing/2014/main" id="{B4EC71CB-AE6D-46A0-87B4-6E2BD6A1CF6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60649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43" name="Pladsholder til tekst 14">
            <a:extLst>
              <a:ext uri="{FF2B5EF4-FFF2-40B4-BE49-F238E27FC236}">
                <a16:creationId xmlns:a16="http://schemas.microsoft.com/office/drawing/2014/main" id="{16A1EE39-3790-4721-9E09-19024F590A9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395907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grpSp>
        <p:nvGrpSpPr>
          <p:cNvPr id="44" name="Gruppe 43">
            <a:extLst>
              <a:ext uri="{FF2B5EF4-FFF2-40B4-BE49-F238E27FC236}">
                <a16:creationId xmlns:a16="http://schemas.microsoft.com/office/drawing/2014/main" id="{D4F8B141-9EE2-47E7-AF2A-94CECF907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047081" y="4694680"/>
            <a:ext cx="8510121" cy="0"/>
            <a:chOff x="1504814" y="2488864"/>
            <a:chExt cx="8510121" cy="0"/>
          </a:xfrm>
        </p:grpSpPr>
        <p:cxnSp>
          <p:nvCxnSpPr>
            <p:cNvPr id="45" name="Lige forbindelse 44">
              <a:extLst>
                <a:ext uri="{FF2B5EF4-FFF2-40B4-BE49-F238E27FC236}">
                  <a16:creationId xmlns:a16="http://schemas.microsoft.com/office/drawing/2014/main" id="{0D73D561-653C-420E-BC66-5DA51DD36C89}"/>
                </a:ext>
              </a:extLst>
            </p:cNvPr>
            <p:cNvCxnSpPr>
              <a:cxnSpLocks/>
            </p:cNvCxnSpPr>
            <p:nvPr/>
          </p:nvCxnSpPr>
          <p:spPr>
            <a:xfrm>
              <a:off x="1504814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Lige forbindelse 45">
              <a:extLst>
                <a:ext uri="{FF2B5EF4-FFF2-40B4-BE49-F238E27FC236}">
                  <a16:creationId xmlns:a16="http://schemas.microsoft.com/office/drawing/2014/main" id="{D3729D46-C590-474A-BF51-5B9D4359EB74}"/>
                </a:ext>
              </a:extLst>
            </p:cNvPr>
            <p:cNvCxnSpPr>
              <a:cxnSpLocks/>
            </p:cNvCxnSpPr>
            <p:nvPr/>
          </p:nvCxnSpPr>
          <p:spPr>
            <a:xfrm>
              <a:off x="2301137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Lige forbindelse 46">
              <a:extLst>
                <a:ext uri="{FF2B5EF4-FFF2-40B4-BE49-F238E27FC236}">
                  <a16:creationId xmlns:a16="http://schemas.microsoft.com/office/drawing/2014/main" id="{148D21A3-16A8-4ECB-832A-29159F1D20E9}"/>
                </a:ext>
              </a:extLst>
            </p:cNvPr>
            <p:cNvCxnSpPr>
              <a:cxnSpLocks/>
            </p:cNvCxnSpPr>
            <p:nvPr/>
          </p:nvCxnSpPr>
          <p:spPr>
            <a:xfrm>
              <a:off x="308377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Lige forbindelse 47">
              <a:extLst>
                <a:ext uri="{FF2B5EF4-FFF2-40B4-BE49-F238E27FC236}">
                  <a16:creationId xmlns:a16="http://schemas.microsoft.com/office/drawing/2014/main" id="{DB217E3B-A68A-4BBD-889D-C078F6616CB6}"/>
                </a:ext>
              </a:extLst>
            </p:cNvPr>
            <p:cNvCxnSpPr>
              <a:cxnSpLocks/>
            </p:cNvCxnSpPr>
            <p:nvPr/>
          </p:nvCxnSpPr>
          <p:spPr>
            <a:xfrm>
              <a:off x="388009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Lige forbindelse 48">
              <a:extLst>
                <a:ext uri="{FF2B5EF4-FFF2-40B4-BE49-F238E27FC236}">
                  <a16:creationId xmlns:a16="http://schemas.microsoft.com/office/drawing/2014/main" id="{3AC64796-B68D-4AE1-A16E-54663926A7FD}"/>
                </a:ext>
              </a:extLst>
            </p:cNvPr>
            <p:cNvCxnSpPr>
              <a:cxnSpLocks/>
            </p:cNvCxnSpPr>
            <p:nvPr/>
          </p:nvCxnSpPr>
          <p:spPr>
            <a:xfrm>
              <a:off x="465589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Lige forbindelse 49">
              <a:extLst>
                <a:ext uri="{FF2B5EF4-FFF2-40B4-BE49-F238E27FC236}">
                  <a16:creationId xmlns:a16="http://schemas.microsoft.com/office/drawing/2014/main" id="{869D787A-5A6E-4ADB-BAAA-FC5EF3EF1BE0}"/>
                </a:ext>
              </a:extLst>
            </p:cNvPr>
            <p:cNvCxnSpPr>
              <a:cxnSpLocks/>
            </p:cNvCxnSpPr>
            <p:nvPr/>
          </p:nvCxnSpPr>
          <p:spPr>
            <a:xfrm>
              <a:off x="545221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Lige forbindelse 50">
              <a:extLst>
                <a:ext uri="{FF2B5EF4-FFF2-40B4-BE49-F238E27FC236}">
                  <a16:creationId xmlns:a16="http://schemas.microsoft.com/office/drawing/2014/main" id="{1E371F89-9862-4F45-9CA4-A53BF2C3F720}"/>
                </a:ext>
              </a:extLst>
            </p:cNvPr>
            <p:cNvCxnSpPr>
              <a:cxnSpLocks/>
            </p:cNvCxnSpPr>
            <p:nvPr/>
          </p:nvCxnSpPr>
          <p:spPr>
            <a:xfrm>
              <a:off x="6234858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Lige forbindelse 51">
              <a:extLst>
                <a:ext uri="{FF2B5EF4-FFF2-40B4-BE49-F238E27FC236}">
                  <a16:creationId xmlns:a16="http://schemas.microsoft.com/office/drawing/2014/main" id="{819AC00F-FB14-4E51-ABB2-C72FB6C0A0F7}"/>
                </a:ext>
              </a:extLst>
            </p:cNvPr>
            <p:cNvCxnSpPr>
              <a:cxnSpLocks/>
            </p:cNvCxnSpPr>
            <p:nvPr/>
          </p:nvCxnSpPr>
          <p:spPr>
            <a:xfrm>
              <a:off x="7031181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Lige forbindelse 52">
              <a:extLst>
                <a:ext uri="{FF2B5EF4-FFF2-40B4-BE49-F238E27FC236}">
                  <a16:creationId xmlns:a16="http://schemas.microsoft.com/office/drawing/2014/main" id="{E083D041-D6E2-4DFF-A37E-21E03F46AF94}"/>
                </a:ext>
              </a:extLst>
            </p:cNvPr>
            <p:cNvCxnSpPr>
              <a:cxnSpLocks/>
            </p:cNvCxnSpPr>
            <p:nvPr/>
          </p:nvCxnSpPr>
          <p:spPr>
            <a:xfrm>
              <a:off x="7813820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Lige forbindelse 53">
              <a:extLst>
                <a:ext uri="{FF2B5EF4-FFF2-40B4-BE49-F238E27FC236}">
                  <a16:creationId xmlns:a16="http://schemas.microsoft.com/office/drawing/2014/main" id="{E4589E1D-9976-4550-917F-D88195CDCE9F}"/>
                </a:ext>
              </a:extLst>
            </p:cNvPr>
            <p:cNvCxnSpPr>
              <a:cxnSpLocks/>
            </p:cNvCxnSpPr>
            <p:nvPr/>
          </p:nvCxnSpPr>
          <p:spPr>
            <a:xfrm>
              <a:off x="8610143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Lige forbindelse 54">
              <a:extLst>
                <a:ext uri="{FF2B5EF4-FFF2-40B4-BE49-F238E27FC236}">
                  <a16:creationId xmlns:a16="http://schemas.microsoft.com/office/drawing/2014/main" id="{1065CC16-DED3-4048-8705-CA87554422D7}"/>
                </a:ext>
              </a:extLst>
            </p:cNvPr>
            <p:cNvCxnSpPr>
              <a:cxnSpLocks/>
            </p:cNvCxnSpPr>
            <p:nvPr/>
          </p:nvCxnSpPr>
          <p:spPr>
            <a:xfrm>
              <a:off x="9399625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uppe 132">
            <a:extLst>
              <a:ext uri="{FF2B5EF4-FFF2-40B4-BE49-F238E27FC236}">
                <a16:creationId xmlns:a16="http://schemas.microsoft.com/office/drawing/2014/main" id="{4EDC1B45-4090-4B45-80FB-8DF542E67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872910" y="4599626"/>
            <a:ext cx="8858463" cy="174171"/>
            <a:chOff x="1835966" y="4162015"/>
            <a:chExt cx="8858463" cy="174171"/>
          </a:xfrm>
        </p:grpSpPr>
        <p:sp>
          <p:nvSpPr>
            <p:cNvPr id="90" name="Oval 234">
              <a:extLst>
                <a:ext uri="{FF2B5EF4-FFF2-40B4-BE49-F238E27FC236}">
                  <a16:creationId xmlns:a16="http://schemas.microsoft.com/office/drawing/2014/main" id="{1EFAF30E-1CB4-4DCC-B1A8-30450AECD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83596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91" name="Oval 236">
              <a:extLst>
                <a:ext uri="{FF2B5EF4-FFF2-40B4-BE49-F238E27FC236}">
                  <a16:creationId xmlns:a16="http://schemas.microsoft.com/office/drawing/2014/main" id="{A53911EE-BFCB-48ED-9821-C8FD044984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25447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92" name="Oval 238">
              <a:extLst>
                <a:ext uri="{FF2B5EF4-FFF2-40B4-BE49-F238E27FC236}">
                  <a16:creationId xmlns:a16="http://schemas.microsoft.com/office/drawing/2014/main" id="{AE84E691-02AF-4C42-B3B7-EE46E825C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41492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93" name="Oval 240">
              <a:extLst>
                <a:ext uri="{FF2B5EF4-FFF2-40B4-BE49-F238E27FC236}">
                  <a16:creationId xmlns:a16="http://schemas.microsoft.com/office/drawing/2014/main" id="{EB9041A9-2967-41AF-BE0A-A7476B97B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204409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94" name="Oval 242">
              <a:extLst>
                <a:ext uri="{FF2B5EF4-FFF2-40B4-BE49-F238E27FC236}">
                  <a16:creationId xmlns:a16="http://schemas.microsoft.com/office/drawing/2014/main" id="{2B7F05AE-8C2E-43EB-BBA0-897D173AF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993890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95" name="Oval 244">
              <a:extLst>
                <a:ext uri="{FF2B5EF4-FFF2-40B4-BE49-F238E27FC236}">
                  <a16:creationId xmlns:a16="http://schemas.microsoft.com/office/drawing/2014/main" id="{4248E8A5-3D01-49ED-BEC6-0D27C4C50B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783371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96" name="Oval 246">
              <a:extLst>
                <a:ext uri="{FF2B5EF4-FFF2-40B4-BE49-F238E27FC236}">
                  <a16:creationId xmlns:a16="http://schemas.microsoft.com/office/drawing/2014/main" id="{A50B1FA2-FFAB-4A04-8C04-CF6BC1BCDC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572852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97" name="Oval 248">
              <a:extLst>
                <a:ext uri="{FF2B5EF4-FFF2-40B4-BE49-F238E27FC236}">
                  <a16:creationId xmlns:a16="http://schemas.microsoft.com/office/drawing/2014/main" id="{B70F9284-E3A9-4E8C-9C28-93D985513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362333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98" name="Oval 250">
              <a:extLst>
                <a:ext uri="{FF2B5EF4-FFF2-40B4-BE49-F238E27FC236}">
                  <a16:creationId xmlns:a16="http://schemas.microsoft.com/office/drawing/2014/main" id="{494AA308-491E-44AE-A81D-E62D362FC4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151814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99" name="Oval 252">
              <a:extLst>
                <a:ext uri="{FF2B5EF4-FFF2-40B4-BE49-F238E27FC236}">
                  <a16:creationId xmlns:a16="http://schemas.microsoft.com/office/drawing/2014/main" id="{03B58A61-0691-4D1F-9A25-7CCB12DA9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941295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100" name="Oval 254">
              <a:extLst>
                <a:ext uri="{FF2B5EF4-FFF2-40B4-BE49-F238E27FC236}">
                  <a16:creationId xmlns:a16="http://schemas.microsoft.com/office/drawing/2014/main" id="{57F5DE50-7369-4681-A8F6-5E935A517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973077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101" name="Oval 256">
              <a:extLst>
                <a:ext uri="{FF2B5EF4-FFF2-40B4-BE49-F238E27FC236}">
                  <a16:creationId xmlns:a16="http://schemas.microsoft.com/office/drawing/2014/main" id="{4C666F7C-EBDE-456E-B607-1E0FA6924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520258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</p:grpSp>
      <p:grpSp>
        <p:nvGrpSpPr>
          <p:cNvPr id="105" name="Gruppe 104">
            <a:extLst>
              <a:ext uri="{FF2B5EF4-FFF2-40B4-BE49-F238E27FC236}">
                <a16:creationId xmlns:a16="http://schemas.microsoft.com/office/drawing/2014/main" id="{FFFF66A7-062A-4A45-8A10-A8F847AF1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049387" y="2999128"/>
            <a:ext cx="8510121" cy="0"/>
            <a:chOff x="1504814" y="2488864"/>
            <a:chExt cx="8510121" cy="0"/>
          </a:xfrm>
        </p:grpSpPr>
        <p:cxnSp>
          <p:nvCxnSpPr>
            <p:cNvPr id="106" name="Lige forbindelse 105">
              <a:extLst>
                <a:ext uri="{FF2B5EF4-FFF2-40B4-BE49-F238E27FC236}">
                  <a16:creationId xmlns:a16="http://schemas.microsoft.com/office/drawing/2014/main" id="{A2090933-BFE5-4598-998F-C2857039426F}"/>
                </a:ext>
              </a:extLst>
            </p:cNvPr>
            <p:cNvCxnSpPr>
              <a:cxnSpLocks/>
            </p:cNvCxnSpPr>
            <p:nvPr/>
          </p:nvCxnSpPr>
          <p:spPr>
            <a:xfrm>
              <a:off x="1504814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Lige forbindelse 106">
              <a:extLst>
                <a:ext uri="{FF2B5EF4-FFF2-40B4-BE49-F238E27FC236}">
                  <a16:creationId xmlns:a16="http://schemas.microsoft.com/office/drawing/2014/main" id="{C7E50B9E-AD14-448E-B2DF-ED1D0F490865}"/>
                </a:ext>
              </a:extLst>
            </p:cNvPr>
            <p:cNvCxnSpPr>
              <a:cxnSpLocks/>
            </p:cNvCxnSpPr>
            <p:nvPr/>
          </p:nvCxnSpPr>
          <p:spPr>
            <a:xfrm>
              <a:off x="2301137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Lige forbindelse 107">
              <a:extLst>
                <a:ext uri="{FF2B5EF4-FFF2-40B4-BE49-F238E27FC236}">
                  <a16:creationId xmlns:a16="http://schemas.microsoft.com/office/drawing/2014/main" id="{1F782020-9AE0-4B20-ACD4-057C60173A6C}"/>
                </a:ext>
              </a:extLst>
            </p:cNvPr>
            <p:cNvCxnSpPr>
              <a:cxnSpLocks/>
            </p:cNvCxnSpPr>
            <p:nvPr/>
          </p:nvCxnSpPr>
          <p:spPr>
            <a:xfrm>
              <a:off x="308377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Lige forbindelse 108">
              <a:extLst>
                <a:ext uri="{FF2B5EF4-FFF2-40B4-BE49-F238E27FC236}">
                  <a16:creationId xmlns:a16="http://schemas.microsoft.com/office/drawing/2014/main" id="{DE1A502D-7651-4CBE-81DE-FF4F102DAA73}"/>
                </a:ext>
              </a:extLst>
            </p:cNvPr>
            <p:cNvCxnSpPr>
              <a:cxnSpLocks/>
            </p:cNvCxnSpPr>
            <p:nvPr/>
          </p:nvCxnSpPr>
          <p:spPr>
            <a:xfrm>
              <a:off x="388009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Lige forbindelse 109">
              <a:extLst>
                <a:ext uri="{FF2B5EF4-FFF2-40B4-BE49-F238E27FC236}">
                  <a16:creationId xmlns:a16="http://schemas.microsoft.com/office/drawing/2014/main" id="{D4C29AAF-4E83-44DA-A084-3FF3C70F6155}"/>
                </a:ext>
              </a:extLst>
            </p:cNvPr>
            <p:cNvCxnSpPr>
              <a:cxnSpLocks/>
            </p:cNvCxnSpPr>
            <p:nvPr/>
          </p:nvCxnSpPr>
          <p:spPr>
            <a:xfrm>
              <a:off x="465589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Lige forbindelse 110">
              <a:extLst>
                <a:ext uri="{FF2B5EF4-FFF2-40B4-BE49-F238E27FC236}">
                  <a16:creationId xmlns:a16="http://schemas.microsoft.com/office/drawing/2014/main" id="{AC5616E9-1DAC-4713-A257-8682DD24AC5C}"/>
                </a:ext>
              </a:extLst>
            </p:cNvPr>
            <p:cNvCxnSpPr>
              <a:cxnSpLocks/>
            </p:cNvCxnSpPr>
            <p:nvPr/>
          </p:nvCxnSpPr>
          <p:spPr>
            <a:xfrm>
              <a:off x="545221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Lige forbindelse 111">
              <a:extLst>
                <a:ext uri="{FF2B5EF4-FFF2-40B4-BE49-F238E27FC236}">
                  <a16:creationId xmlns:a16="http://schemas.microsoft.com/office/drawing/2014/main" id="{ACDC726D-AB0E-4ED3-82DB-9DD54ADB100A}"/>
                </a:ext>
              </a:extLst>
            </p:cNvPr>
            <p:cNvCxnSpPr>
              <a:cxnSpLocks/>
            </p:cNvCxnSpPr>
            <p:nvPr/>
          </p:nvCxnSpPr>
          <p:spPr>
            <a:xfrm>
              <a:off x="6234858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Lige forbindelse 112">
              <a:extLst>
                <a:ext uri="{FF2B5EF4-FFF2-40B4-BE49-F238E27FC236}">
                  <a16:creationId xmlns:a16="http://schemas.microsoft.com/office/drawing/2014/main" id="{12F1E4A6-E07E-4550-AB72-53438E0C4F0E}"/>
                </a:ext>
              </a:extLst>
            </p:cNvPr>
            <p:cNvCxnSpPr>
              <a:cxnSpLocks/>
            </p:cNvCxnSpPr>
            <p:nvPr/>
          </p:nvCxnSpPr>
          <p:spPr>
            <a:xfrm>
              <a:off x="7031181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Lige forbindelse 113">
              <a:extLst>
                <a:ext uri="{FF2B5EF4-FFF2-40B4-BE49-F238E27FC236}">
                  <a16:creationId xmlns:a16="http://schemas.microsoft.com/office/drawing/2014/main" id="{6B638F82-2127-4858-AA45-F08A1CADABB9}"/>
                </a:ext>
              </a:extLst>
            </p:cNvPr>
            <p:cNvCxnSpPr>
              <a:cxnSpLocks/>
            </p:cNvCxnSpPr>
            <p:nvPr/>
          </p:nvCxnSpPr>
          <p:spPr>
            <a:xfrm>
              <a:off x="7813820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Lige forbindelse 114">
              <a:extLst>
                <a:ext uri="{FF2B5EF4-FFF2-40B4-BE49-F238E27FC236}">
                  <a16:creationId xmlns:a16="http://schemas.microsoft.com/office/drawing/2014/main" id="{028005E8-9894-4966-8BDE-95577A6039DC}"/>
                </a:ext>
              </a:extLst>
            </p:cNvPr>
            <p:cNvCxnSpPr>
              <a:cxnSpLocks/>
            </p:cNvCxnSpPr>
            <p:nvPr/>
          </p:nvCxnSpPr>
          <p:spPr>
            <a:xfrm>
              <a:off x="8610143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Lige forbindelse 115">
              <a:extLst>
                <a:ext uri="{FF2B5EF4-FFF2-40B4-BE49-F238E27FC236}">
                  <a16:creationId xmlns:a16="http://schemas.microsoft.com/office/drawing/2014/main" id="{CFFBFEB2-9943-4D83-86DB-1A86AC15E8EF}"/>
                </a:ext>
              </a:extLst>
            </p:cNvPr>
            <p:cNvCxnSpPr>
              <a:cxnSpLocks/>
            </p:cNvCxnSpPr>
            <p:nvPr/>
          </p:nvCxnSpPr>
          <p:spPr>
            <a:xfrm>
              <a:off x="9399625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uppe 133">
            <a:extLst>
              <a:ext uri="{FF2B5EF4-FFF2-40B4-BE49-F238E27FC236}">
                <a16:creationId xmlns:a16="http://schemas.microsoft.com/office/drawing/2014/main" id="{67045F09-8CF5-4E51-A65C-54F8BF0158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872910" y="2903401"/>
            <a:ext cx="8858463" cy="174171"/>
            <a:chOff x="1835966" y="4162015"/>
            <a:chExt cx="8858463" cy="174171"/>
          </a:xfrm>
        </p:grpSpPr>
        <p:sp>
          <p:nvSpPr>
            <p:cNvPr id="135" name="Oval 234">
              <a:extLst>
                <a:ext uri="{FF2B5EF4-FFF2-40B4-BE49-F238E27FC236}">
                  <a16:creationId xmlns:a16="http://schemas.microsoft.com/office/drawing/2014/main" id="{09B4CFFD-0C29-4685-915E-4DC40D4D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83596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136" name="Oval 236">
              <a:extLst>
                <a:ext uri="{FF2B5EF4-FFF2-40B4-BE49-F238E27FC236}">
                  <a16:creationId xmlns:a16="http://schemas.microsoft.com/office/drawing/2014/main" id="{736381B7-7D05-4040-9A1B-1918415768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25447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137" name="Oval 238">
              <a:extLst>
                <a:ext uri="{FF2B5EF4-FFF2-40B4-BE49-F238E27FC236}">
                  <a16:creationId xmlns:a16="http://schemas.microsoft.com/office/drawing/2014/main" id="{4F77152F-41F4-45EC-B530-B38C5111C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41492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138" name="Oval 240">
              <a:extLst>
                <a:ext uri="{FF2B5EF4-FFF2-40B4-BE49-F238E27FC236}">
                  <a16:creationId xmlns:a16="http://schemas.microsoft.com/office/drawing/2014/main" id="{8FB428D5-0A0E-4CF3-A223-9F4F7B386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204409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139" name="Oval 242">
              <a:extLst>
                <a:ext uri="{FF2B5EF4-FFF2-40B4-BE49-F238E27FC236}">
                  <a16:creationId xmlns:a16="http://schemas.microsoft.com/office/drawing/2014/main" id="{A4275727-B33C-4EB0-9E6E-7CE335603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993890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140" name="Oval 244">
              <a:extLst>
                <a:ext uri="{FF2B5EF4-FFF2-40B4-BE49-F238E27FC236}">
                  <a16:creationId xmlns:a16="http://schemas.microsoft.com/office/drawing/2014/main" id="{7998F366-05B2-42D3-9B4E-CD7F91FB9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783371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141" name="Oval 246">
              <a:extLst>
                <a:ext uri="{FF2B5EF4-FFF2-40B4-BE49-F238E27FC236}">
                  <a16:creationId xmlns:a16="http://schemas.microsoft.com/office/drawing/2014/main" id="{8593BF6C-17E2-4AB7-85D7-0B93D23768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572852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142" name="Oval 248">
              <a:extLst>
                <a:ext uri="{FF2B5EF4-FFF2-40B4-BE49-F238E27FC236}">
                  <a16:creationId xmlns:a16="http://schemas.microsoft.com/office/drawing/2014/main" id="{74F85EBE-E43B-4B81-85F1-89969EC56D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362333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143" name="Oval 250">
              <a:extLst>
                <a:ext uri="{FF2B5EF4-FFF2-40B4-BE49-F238E27FC236}">
                  <a16:creationId xmlns:a16="http://schemas.microsoft.com/office/drawing/2014/main" id="{16C21525-8829-45F3-8C9F-05274678E7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151814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144" name="Oval 252">
              <a:extLst>
                <a:ext uri="{FF2B5EF4-FFF2-40B4-BE49-F238E27FC236}">
                  <a16:creationId xmlns:a16="http://schemas.microsoft.com/office/drawing/2014/main" id="{8FFF03BC-2EFF-4AF5-B788-A1FEA53780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941295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145" name="Oval 254">
              <a:extLst>
                <a:ext uri="{FF2B5EF4-FFF2-40B4-BE49-F238E27FC236}">
                  <a16:creationId xmlns:a16="http://schemas.microsoft.com/office/drawing/2014/main" id="{D811BD14-6461-4DD9-9A2C-BFC2C9553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973077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146" name="Oval 256">
              <a:extLst>
                <a:ext uri="{FF2B5EF4-FFF2-40B4-BE49-F238E27FC236}">
                  <a16:creationId xmlns:a16="http://schemas.microsoft.com/office/drawing/2014/main" id="{929BB859-9DB9-433D-8C7B-91E7FED48B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52025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</p:grpSp>
      <p:pic>
        <p:nvPicPr>
          <p:cNvPr id="117" name="Billede 116">
            <a:extLst>
              <a:ext uri="{FF2B5EF4-FFF2-40B4-BE49-F238E27FC236}">
                <a16:creationId xmlns:a16="http://schemas.microsoft.com/office/drawing/2014/main" id="{F668D1EA-031A-4AFF-982B-5BE42D7A99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19383"/>
            <a:ext cx="12192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338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Økono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D96D4A-16D3-4C35-A383-2DF039D54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9728" y="317739"/>
            <a:ext cx="5759450" cy="623923"/>
          </a:xfrm>
          <a:prstGeom prst="rect">
            <a:avLst/>
          </a:prstGeom>
        </p:spPr>
        <p:txBody>
          <a:bodyPr rtlCol="0" anchor="ctr"/>
          <a:lstStyle>
            <a:lvl1pPr>
              <a:defRPr sz="2400" cap="none" spc="1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da-DK" noProof="0" dirty="0"/>
              <a:t>Klik for at tilføje titel</a:t>
            </a:r>
          </a:p>
        </p:txBody>
      </p:sp>
      <p:sp>
        <p:nvSpPr>
          <p:cNvPr id="10" name="Pladsholder til indhold 9">
            <a:extLst>
              <a:ext uri="{FF2B5EF4-FFF2-40B4-BE49-F238E27FC236}">
                <a16:creationId xmlns:a16="http://schemas.microsoft.com/office/drawing/2014/main" id="{FF255611-8280-41F3-A5FA-821E144AEAE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19728" y="1172114"/>
            <a:ext cx="5759450" cy="5047269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 cap="all" baseline="0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1600" cap="all" baseline="0">
                <a:solidFill>
                  <a:schemeClr val="accent5">
                    <a:lumMod val="50000"/>
                  </a:schemeClr>
                </a:solidFill>
              </a:defRPr>
            </a:lvl2pPr>
            <a:lvl3pPr marL="914400" indent="0">
              <a:buNone/>
              <a:defRPr sz="1400" cap="all" baseline="0">
                <a:solidFill>
                  <a:schemeClr val="accent5">
                    <a:lumMod val="50000"/>
                  </a:schemeClr>
                </a:solidFill>
              </a:defRPr>
            </a:lvl3pPr>
            <a:lvl4pPr marL="1371600" indent="0">
              <a:buNone/>
              <a:defRPr sz="1200" cap="all" baseline="0">
                <a:solidFill>
                  <a:schemeClr val="accent5">
                    <a:lumMod val="50000"/>
                  </a:schemeClr>
                </a:solidFill>
              </a:defRPr>
            </a:lvl4pPr>
            <a:lvl5pPr marL="1828800" indent="0">
              <a:buNone/>
              <a:defRPr sz="1200" cap="all" baseline="0"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 rtl="0"/>
            <a:r>
              <a:rPr lang="da-DK" noProof="0"/>
              <a:t>Klik for at tilføje indhold</a:t>
            </a:r>
          </a:p>
        </p:txBody>
      </p:sp>
      <p:sp>
        <p:nvSpPr>
          <p:cNvPr id="8" name="Pladsholder til billede 8">
            <a:extLst>
              <a:ext uri="{FF2B5EF4-FFF2-40B4-BE49-F238E27FC236}">
                <a16:creationId xmlns:a16="http://schemas.microsoft.com/office/drawing/2014/main" id="{A6BF61C1-4A8C-44D4-901D-E065B7B42A2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98229" y="0"/>
            <a:ext cx="4593770" cy="6219383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C0EDCFBF-04C9-4D2E-976F-DAD3F6B652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19383"/>
            <a:ext cx="12192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5642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ores team 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ktangel 34">
            <a:extLst>
              <a:ext uri="{FF2B5EF4-FFF2-40B4-BE49-F238E27FC236}">
                <a16:creationId xmlns:a16="http://schemas.microsoft.com/office/drawing/2014/main" id="{7726902C-381D-4629-AF04-0689A76C5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4354286"/>
            <a:ext cx="12192001" cy="2503713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80C3F3-53A4-4049-96CE-C6C4EB9DA6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79373" y="544286"/>
            <a:ext cx="8625016" cy="747929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cap="none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da-DK" noProof="0" dirty="0"/>
              <a:t>Klik for at tilføje titel</a:t>
            </a:r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3F669E6E-28BD-4FC9-BFB3-B42707D2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7731" y="2427897"/>
            <a:ext cx="2099702" cy="211522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14" name="Pladsholder til tekst 10">
            <a:extLst>
              <a:ext uri="{FF2B5EF4-FFF2-40B4-BE49-F238E27FC236}">
                <a16:creationId xmlns:a16="http://schemas.microsoft.com/office/drawing/2014/main" id="{B0CE1D3C-6E95-41C8-9202-B6BACEA97CB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3729" y="4731112"/>
            <a:ext cx="2487705" cy="531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none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 dirty="0"/>
              <a:t>Tilføj navn</a:t>
            </a:r>
          </a:p>
        </p:txBody>
      </p:sp>
      <p:sp>
        <p:nvSpPr>
          <p:cNvPr id="15" name="Pladsholder til tekst 10">
            <a:extLst>
              <a:ext uri="{FF2B5EF4-FFF2-40B4-BE49-F238E27FC236}">
                <a16:creationId xmlns:a16="http://schemas.microsoft.com/office/drawing/2014/main" id="{A90F4B16-F669-4D35-8B6D-5DE38097DD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3728" y="5199750"/>
            <a:ext cx="2487705" cy="531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Tilføj titel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E90D56BE-BB71-4ADC-B308-883B7BB63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3729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18" name="Pladsholder til billede 9">
            <a:extLst>
              <a:ext uri="{FF2B5EF4-FFF2-40B4-BE49-F238E27FC236}">
                <a16:creationId xmlns:a16="http://schemas.microsoft.com/office/drawing/2014/main" id="{24532133-7BD7-49DF-96C1-B4A992CE4DF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667826" y="2427897"/>
            <a:ext cx="2099702" cy="211522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4AF4F5B9-821C-4A57-B5E2-055949CECC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73824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26" name="Pladsholder til tekst 10">
            <a:extLst>
              <a:ext uri="{FF2B5EF4-FFF2-40B4-BE49-F238E27FC236}">
                <a16:creationId xmlns:a16="http://schemas.microsoft.com/office/drawing/2014/main" id="{63893EB3-C98E-4A69-A71C-7C922128375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73826" y="4731112"/>
            <a:ext cx="2487705" cy="531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none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 dirty="0"/>
              <a:t>Tilføj navn</a:t>
            </a:r>
          </a:p>
        </p:txBody>
      </p:sp>
      <p:sp>
        <p:nvSpPr>
          <p:cNvPr id="27" name="Pladsholder til tekst 10">
            <a:extLst>
              <a:ext uri="{FF2B5EF4-FFF2-40B4-BE49-F238E27FC236}">
                <a16:creationId xmlns:a16="http://schemas.microsoft.com/office/drawing/2014/main" id="{5D0352AF-E877-45F2-9868-A8A1E017A91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73825" y="5199750"/>
            <a:ext cx="2487705" cy="531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Tilføj titel</a:t>
            </a:r>
          </a:p>
        </p:txBody>
      </p:sp>
      <p:sp>
        <p:nvSpPr>
          <p:cNvPr id="20" name="Pladsholder til billede 9">
            <a:extLst>
              <a:ext uri="{FF2B5EF4-FFF2-40B4-BE49-F238E27FC236}">
                <a16:creationId xmlns:a16="http://schemas.microsoft.com/office/drawing/2014/main" id="{750DAF93-603B-44B6-99DC-79A63DC3A1F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37921" y="2427897"/>
            <a:ext cx="2099702" cy="211522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C372AD67-26BA-4843-BAFE-B661A05BBE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43919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FE0EAD7F-FBD0-4EA0-A7E7-5E65604B47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14014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28" name="Pladsholder til tekst 10">
            <a:extLst>
              <a:ext uri="{FF2B5EF4-FFF2-40B4-BE49-F238E27FC236}">
                <a16:creationId xmlns:a16="http://schemas.microsoft.com/office/drawing/2014/main" id="{DA3EAA29-D608-4031-9C0E-0610D1886CA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3921" y="4731112"/>
            <a:ext cx="2487705" cy="531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none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 dirty="0"/>
              <a:t>Tilføj navn</a:t>
            </a:r>
          </a:p>
        </p:txBody>
      </p:sp>
      <p:sp>
        <p:nvSpPr>
          <p:cNvPr id="29" name="Pladsholder til tekst 10">
            <a:extLst>
              <a:ext uri="{FF2B5EF4-FFF2-40B4-BE49-F238E27FC236}">
                <a16:creationId xmlns:a16="http://schemas.microsoft.com/office/drawing/2014/main" id="{1DC4676B-9880-4C33-A8A2-88FB0944CF3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43920" y="5199750"/>
            <a:ext cx="2487705" cy="531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Tilføj titel</a:t>
            </a:r>
          </a:p>
        </p:txBody>
      </p:sp>
      <p:sp>
        <p:nvSpPr>
          <p:cNvPr id="24" name="Pladsholder til billede 9">
            <a:extLst>
              <a:ext uri="{FF2B5EF4-FFF2-40B4-BE49-F238E27FC236}">
                <a16:creationId xmlns:a16="http://schemas.microsoft.com/office/drawing/2014/main" id="{AF6D479F-D265-4CD5-88BE-FC37AFC5FF4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208016" y="2427897"/>
            <a:ext cx="2099702" cy="211522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30" name="Pladsholder til tekst 10">
            <a:extLst>
              <a:ext uri="{FF2B5EF4-FFF2-40B4-BE49-F238E27FC236}">
                <a16:creationId xmlns:a16="http://schemas.microsoft.com/office/drawing/2014/main" id="{ED618ADF-296A-4300-A8AE-A1837B390A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014015" y="4731112"/>
            <a:ext cx="2487705" cy="531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none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 dirty="0"/>
              <a:t>Tilføj navn</a:t>
            </a:r>
          </a:p>
        </p:txBody>
      </p:sp>
      <p:sp>
        <p:nvSpPr>
          <p:cNvPr id="31" name="Pladsholder til tekst 10">
            <a:extLst>
              <a:ext uri="{FF2B5EF4-FFF2-40B4-BE49-F238E27FC236}">
                <a16:creationId xmlns:a16="http://schemas.microsoft.com/office/drawing/2014/main" id="{CA503612-3331-4786-8298-4A1E0C1C75D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14014" y="5199750"/>
            <a:ext cx="2487705" cy="531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Tilføj titel</a:t>
            </a:r>
          </a:p>
        </p:txBody>
      </p:sp>
      <p:pic>
        <p:nvPicPr>
          <p:cNvPr id="23" name="Billede 22">
            <a:extLst>
              <a:ext uri="{FF2B5EF4-FFF2-40B4-BE49-F238E27FC236}">
                <a16:creationId xmlns:a16="http://schemas.microsoft.com/office/drawing/2014/main" id="{306A7BCA-5BBF-4FE9-BD4D-49C2CCE629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19383"/>
            <a:ext cx="12192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183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ores team 8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ktangel 76">
            <a:extLst>
              <a:ext uri="{FF2B5EF4-FFF2-40B4-BE49-F238E27FC236}">
                <a16:creationId xmlns:a16="http://schemas.microsoft.com/office/drawing/2014/main" id="{B70B2057-9B78-4391-A15F-27A41A72F1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4354286"/>
            <a:ext cx="12192001" cy="2503713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AB059CD-37AB-48A3-9976-0B38FF7A5A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7106" y="589720"/>
            <a:ext cx="4006114" cy="657784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da-DK" noProof="0"/>
              <a:t>Klik for at tilføje titel</a:t>
            </a:r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236E0B0A-0B1B-438D-8971-570ACA956B8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564029" y="186203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21FB8438-2DA4-4B23-ACCD-3DEADF3E7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9156" y="171914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46" name="Pladsholder til tekst 10">
            <a:extLst>
              <a:ext uri="{FF2B5EF4-FFF2-40B4-BE49-F238E27FC236}">
                <a16:creationId xmlns:a16="http://schemas.microsoft.com/office/drawing/2014/main" id="{3E63EE1F-208F-40D0-9307-47F66C8581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28073" y="321268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Tilføj navn</a:t>
            </a:r>
          </a:p>
        </p:txBody>
      </p:sp>
      <p:sp>
        <p:nvSpPr>
          <p:cNvPr id="47" name="Pladsholder til tekst 10">
            <a:extLst>
              <a:ext uri="{FF2B5EF4-FFF2-40B4-BE49-F238E27FC236}">
                <a16:creationId xmlns:a16="http://schemas.microsoft.com/office/drawing/2014/main" id="{40F7C878-62A1-4A30-AA27-C5F502C8D31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28073" y="349627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Tilføj titel</a:t>
            </a:r>
          </a:p>
        </p:txBody>
      </p:sp>
      <p:sp>
        <p:nvSpPr>
          <p:cNvPr id="48" name="Pladsholder til billede 9">
            <a:extLst>
              <a:ext uri="{FF2B5EF4-FFF2-40B4-BE49-F238E27FC236}">
                <a16:creationId xmlns:a16="http://schemas.microsoft.com/office/drawing/2014/main" id="{5D495D18-EB49-4AD5-A7EE-1E6D2496B69A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211979" y="186203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49" name="Rektangel 48">
            <a:extLst>
              <a:ext uri="{FF2B5EF4-FFF2-40B4-BE49-F238E27FC236}">
                <a16:creationId xmlns:a16="http://schemas.microsoft.com/office/drawing/2014/main" id="{9248BBAE-0CA8-464A-A4E0-AB7D697DA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97106" y="171914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50" name="Pladsholder til tekst 10">
            <a:extLst>
              <a:ext uri="{FF2B5EF4-FFF2-40B4-BE49-F238E27FC236}">
                <a16:creationId xmlns:a16="http://schemas.microsoft.com/office/drawing/2014/main" id="{03551339-A94F-4674-8165-3BFA78946D0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76023" y="321268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Tilføj navn</a:t>
            </a:r>
          </a:p>
        </p:txBody>
      </p:sp>
      <p:sp>
        <p:nvSpPr>
          <p:cNvPr id="51" name="Pladsholder til tekst 10">
            <a:extLst>
              <a:ext uri="{FF2B5EF4-FFF2-40B4-BE49-F238E27FC236}">
                <a16:creationId xmlns:a16="http://schemas.microsoft.com/office/drawing/2014/main" id="{D1839C5B-C216-4FB8-A285-4D99AF56E8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6023" y="349627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Tilføj titel</a:t>
            </a:r>
          </a:p>
        </p:txBody>
      </p:sp>
      <p:sp>
        <p:nvSpPr>
          <p:cNvPr id="52" name="Pladsholder til billede 9">
            <a:extLst>
              <a:ext uri="{FF2B5EF4-FFF2-40B4-BE49-F238E27FC236}">
                <a16:creationId xmlns:a16="http://schemas.microsoft.com/office/drawing/2014/main" id="{ACA22B55-1DD2-4FE6-95FC-D8BC2BBECF0A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859928" y="186203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53" name="Rektangel 52">
            <a:extLst>
              <a:ext uri="{FF2B5EF4-FFF2-40B4-BE49-F238E27FC236}">
                <a16:creationId xmlns:a16="http://schemas.microsoft.com/office/drawing/2014/main" id="{9473BE6D-AE02-42D4-838E-F7916980D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45055" y="171914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54" name="Pladsholder til tekst 10">
            <a:extLst>
              <a:ext uri="{FF2B5EF4-FFF2-40B4-BE49-F238E27FC236}">
                <a16:creationId xmlns:a16="http://schemas.microsoft.com/office/drawing/2014/main" id="{35C2A2FE-AA36-4715-97F6-B743D26DE3F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23972" y="321268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Tilføj navn</a:t>
            </a:r>
          </a:p>
        </p:txBody>
      </p:sp>
      <p:sp>
        <p:nvSpPr>
          <p:cNvPr id="55" name="Pladsholder til tekst 10">
            <a:extLst>
              <a:ext uri="{FF2B5EF4-FFF2-40B4-BE49-F238E27FC236}">
                <a16:creationId xmlns:a16="http://schemas.microsoft.com/office/drawing/2014/main" id="{B98652DE-F8C8-4EA5-8CDA-9985B636DE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23972" y="349627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Tilføj titel</a:t>
            </a:r>
          </a:p>
        </p:txBody>
      </p:sp>
      <p:sp>
        <p:nvSpPr>
          <p:cNvPr id="56" name="Pladsholder til billede 9">
            <a:extLst>
              <a:ext uri="{FF2B5EF4-FFF2-40B4-BE49-F238E27FC236}">
                <a16:creationId xmlns:a16="http://schemas.microsoft.com/office/drawing/2014/main" id="{40C3D084-82F3-4C1C-95E8-56362097EDFB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9507876" y="1858432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57" name="Rektangel 56">
            <a:extLst>
              <a:ext uri="{FF2B5EF4-FFF2-40B4-BE49-F238E27FC236}">
                <a16:creationId xmlns:a16="http://schemas.microsoft.com/office/drawing/2014/main" id="{E0EC4B6A-1FAA-43D1-9436-A3BFF08A8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93003" y="1715538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58" name="Pladsholder til tekst 10">
            <a:extLst>
              <a:ext uri="{FF2B5EF4-FFF2-40B4-BE49-F238E27FC236}">
                <a16:creationId xmlns:a16="http://schemas.microsoft.com/office/drawing/2014/main" id="{ABB7ACFA-C6F3-4D7A-A6D8-73035EF164D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71920" y="3209081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Tilføj navn</a:t>
            </a:r>
          </a:p>
        </p:txBody>
      </p:sp>
      <p:sp>
        <p:nvSpPr>
          <p:cNvPr id="59" name="Pladsholder til tekst 10">
            <a:extLst>
              <a:ext uri="{FF2B5EF4-FFF2-40B4-BE49-F238E27FC236}">
                <a16:creationId xmlns:a16="http://schemas.microsoft.com/office/drawing/2014/main" id="{F9CBC3B9-EDF1-45E0-BFBF-53888131CBA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71920" y="3492671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Tilføj titel</a:t>
            </a:r>
          </a:p>
        </p:txBody>
      </p:sp>
      <p:sp>
        <p:nvSpPr>
          <p:cNvPr id="60" name="Pladsholder til billede 9">
            <a:extLst>
              <a:ext uri="{FF2B5EF4-FFF2-40B4-BE49-F238E27FC236}">
                <a16:creationId xmlns:a16="http://schemas.microsoft.com/office/drawing/2014/main" id="{A7D13807-1ECF-4830-AB8D-D33E4F22330E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1564029" y="412947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61" name="Rektangel 60">
            <a:extLst>
              <a:ext uri="{FF2B5EF4-FFF2-40B4-BE49-F238E27FC236}">
                <a16:creationId xmlns:a16="http://schemas.microsoft.com/office/drawing/2014/main" id="{40E1F756-2737-4291-8D41-307BFE737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9156" y="398658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62" name="Pladsholder til tekst 10">
            <a:extLst>
              <a:ext uri="{FF2B5EF4-FFF2-40B4-BE49-F238E27FC236}">
                <a16:creationId xmlns:a16="http://schemas.microsoft.com/office/drawing/2014/main" id="{C5BD35EC-547F-4A42-85C6-E2C94C2A03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28073" y="548012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Tilføj navn</a:t>
            </a:r>
          </a:p>
        </p:txBody>
      </p:sp>
      <p:sp>
        <p:nvSpPr>
          <p:cNvPr id="63" name="Pladsholder til tekst 10">
            <a:extLst>
              <a:ext uri="{FF2B5EF4-FFF2-40B4-BE49-F238E27FC236}">
                <a16:creationId xmlns:a16="http://schemas.microsoft.com/office/drawing/2014/main" id="{D89797D3-65B3-414D-9657-B5DA393491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28073" y="576371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Tilføj titel</a:t>
            </a:r>
          </a:p>
        </p:txBody>
      </p:sp>
      <p:sp>
        <p:nvSpPr>
          <p:cNvPr id="64" name="Pladsholder til billede 9">
            <a:extLst>
              <a:ext uri="{FF2B5EF4-FFF2-40B4-BE49-F238E27FC236}">
                <a16:creationId xmlns:a16="http://schemas.microsoft.com/office/drawing/2014/main" id="{280147ED-89CE-475D-A96F-AA7A912E00B8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4211979" y="412947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65" name="Rektangel 64">
            <a:extLst>
              <a:ext uri="{FF2B5EF4-FFF2-40B4-BE49-F238E27FC236}">
                <a16:creationId xmlns:a16="http://schemas.microsoft.com/office/drawing/2014/main" id="{B10D74ED-CECE-4A22-B877-966D53821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97106" y="398658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66" name="Pladsholder til tekst 10">
            <a:extLst>
              <a:ext uri="{FF2B5EF4-FFF2-40B4-BE49-F238E27FC236}">
                <a16:creationId xmlns:a16="http://schemas.microsoft.com/office/drawing/2014/main" id="{0C937A25-DAA7-4478-ADF6-728F4D61897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676023" y="548012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Tilføj navn</a:t>
            </a:r>
          </a:p>
        </p:txBody>
      </p:sp>
      <p:sp>
        <p:nvSpPr>
          <p:cNvPr id="67" name="Pladsholder til tekst 10">
            <a:extLst>
              <a:ext uri="{FF2B5EF4-FFF2-40B4-BE49-F238E27FC236}">
                <a16:creationId xmlns:a16="http://schemas.microsoft.com/office/drawing/2014/main" id="{8AB48703-9A4A-440C-9049-7FE889764E5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676023" y="576371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Tilføj titel</a:t>
            </a:r>
          </a:p>
        </p:txBody>
      </p:sp>
      <p:sp>
        <p:nvSpPr>
          <p:cNvPr id="68" name="Pladsholder til billede 9">
            <a:extLst>
              <a:ext uri="{FF2B5EF4-FFF2-40B4-BE49-F238E27FC236}">
                <a16:creationId xmlns:a16="http://schemas.microsoft.com/office/drawing/2014/main" id="{5D9D5119-D677-47FD-AEEB-49FE4DDEF6B0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6859928" y="412947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69" name="Rektangel 68">
            <a:extLst>
              <a:ext uri="{FF2B5EF4-FFF2-40B4-BE49-F238E27FC236}">
                <a16:creationId xmlns:a16="http://schemas.microsoft.com/office/drawing/2014/main" id="{0AF0F623-CF57-4D6B-87F3-FD410516E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45055" y="398658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70" name="Pladsholder til tekst 10">
            <a:extLst>
              <a:ext uri="{FF2B5EF4-FFF2-40B4-BE49-F238E27FC236}">
                <a16:creationId xmlns:a16="http://schemas.microsoft.com/office/drawing/2014/main" id="{3BE3B8C3-ECB9-46D2-B11F-A5569909748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323972" y="548012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Tilføj navn</a:t>
            </a:r>
          </a:p>
        </p:txBody>
      </p:sp>
      <p:sp>
        <p:nvSpPr>
          <p:cNvPr id="71" name="Pladsholder til tekst 10">
            <a:extLst>
              <a:ext uri="{FF2B5EF4-FFF2-40B4-BE49-F238E27FC236}">
                <a16:creationId xmlns:a16="http://schemas.microsoft.com/office/drawing/2014/main" id="{FB1EE68D-97FA-4EA4-B792-5AC6C49F902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23972" y="576371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Tilføj titel</a:t>
            </a:r>
          </a:p>
        </p:txBody>
      </p:sp>
      <p:sp>
        <p:nvSpPr>
          <p:cNvPr id="72" name="Pladsholder til billede 9">
            <a:extLst>
              <a:ext uri="{FF2B5EF4-FFF2-40B4-BE49-F238E27FC236}">
                <a16:creationId xmlns:a16="http://schemas.microsoft.com/office/drawing/2014/main" id="{7E98343B-32E9-4538-991A-B5EACD651D41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9507876" y="4125872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73" name="Rektangel 72">
            <a:extLst>
              <a:ext uri="{FF2B5EF4-FFF2-40B4-BE49-F238E27FC236}">
                <a16:creationId xmlns:a16="http://schemas.microsoft.com/office/drawing/2014/main" id="{823CC91A-02A3-4B96-BCEE-76C1D25CC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93003" y="3982978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74" name="Pladsholder til tekst 10">
            <a:extLst>
              <a:ext uri="{FF2B5EF4-FFF2-40B4-BE49-F238E27FC236}">
                <a16:creationId xmlns:a16="http://schemas.microsoft.com/office/drawing/2014/main" id="{DBE2EAAB-674D-41E1-92E6-A7459FEFDAE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971920" y="5476521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Tilføj navn</a:t>
            </a:r>
          </a:p>
        </p:txBody>
      </p:sp>
      <p:sp>
        <p:nvSpPr>
          <p:cNvPr id="75" name="Pladsholder til tekst 10">
            <a:extLst>
              <a:ext uri="{FF2B5EF4-FFF2-40B4-BE49-F238E27FC236}">
                <a16:creationId xmlns:a16="http://schemas.microsoft.com/office/drawing/2014/main" id="{C60D862C-3474-4A4A-8557-AD2C7917BFE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971920" y="5760111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Tilføj titel</a:t>
            </a:r>
          </a:p>
        </p:txBody>
      </p:sp>
      <p:pic>
        <p:nvPicPr>
          <p:cNvPr id="39" name="Billede 38">
            <a:extLst>
              <a:ext uri="{FF2B5EF4-FFF2-40B4-BE49-F238E27FC236}">
                <a16:creationId xmlns:a16="http://schemas.microsoft.com/office/drawing/2014/main" id="{7EB60518-5C6B-4FDA-9E1D-91F6F4A68B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19383"/>
            <a:ext cx="12192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7312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versig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907C99-0702-4DEF-A72F-2451B3DC6D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7076" y="-1"/>
            <a:ext cx="4624258" cy="2053390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rtlCol="0" anchor="ctr"/>
          <a:lstStyle>
            <a:lvl1pPr algn="l">
              <a:defRPr sz="2400" cap="none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da-DK" noProof="0" dirty="0"/>
              <a:t>Klik for at tilføje titel</a:t>
            </a:r>
          </a:p>
        </p:txBody>
      </p:sp>
      <p:sp>
        <p:nvSpPr>
          <p:cNvPr id="6" name="Pladsholder til billede 7">
            <a:extLst>
              <a:ext uri="{FF2B5EF4-FFF2-40B4-BE49-F238E27FC236}">
                <a16:creationId xmlns:a16="http://schemas.microsoft.com/office/drawing/2014/main" id="{74497024-D7D5-447C-8133-660B1F47A1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1206512"/>
            <a:ext cx="12192000" cy="5012871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8" name="Pladsholder til tekst 10">
            <a:extLst>
              <a:ext uri="{FF2B5EF4-FFF2-40B4-BE49-F238E27FC236}">
                <a16:creationId xmlns:a16="http://schemas.microsoft.com/office/drawing/2014/main" id="{91F54EB4-06CA-459B-8F8C-86061BA6F1B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27913" y="0"/>
            <a:ext cx="6564087" cy="3614737"/>
          </a:xfrm>
          <a:prstGeom prst="rect">
            <a:avLst/>
          </a:prstGeom>
          <a:solidFill>
            <a:schemeClr val="tx2"/>
          </a:solidFill>
        </p:spPr>
        <p:txBody>
          <a:bodyPr lIns="640080" tIns="731520" rIns="548640"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undertitel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6348379B-4D17-4C93-B085-7D108FF710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19383"/>
            <a:ext cx="12192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1498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gside / T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billede 8">
            <a:extLst>
              <a:ext uri="{FF2B5EF4-FFF2-40B4-BE49-F238E27FC236}">
                <a16:creationId xmlns:a16="http://schemas.microsoft.com/office/drawing/2014/main" id="{0ED8B338-CD86-47FF-A4B9-9EE6A11AFBF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511344" y="0"/>
            <a:ext cx="6680656" cy="6219383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FAF4E84F-A3BE-442F-B9F1-68AB2244AF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20320" y="-7084"/>
            <a:ext cx="5511344" cy="6324757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9AED10-F37C-48B3-A407-EDC6878C71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4350" y="2114550"/>
            <a:ext cx="4695824" cy="635001"/>
          </a:xfrm>
          <a:prstGeom prst="rect">
            <a:avLst/>
          </a:prstGeom>
          <a:ln w="28575">
            <a:noFill/>
          </a:ln>
        </p:spPr>
        <p:txBody>
          <a:bodyPr rtlCol="0" anchor="ctr"/>
          <a:lstStyle>
            <a:lvl1pPr algn="l">
              <a:defRPr sz="2400" cap="none" spc="100" baseline="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pPr rtl="0"/>
            <a:r>
              <a:rPr lang="da-DK" noProof="0" dirty="0"/>
              <a:t>Tilføj en titel</a:t>
            </a:r>
          </a:p>
        </p:txBody>
      </p:sp>
      <p:sp>
        <p:nvSpPr>
          <p:cNvPr id="7" name="Pladsholder til tekst 10">
            <a:extLst>
              <a:ext uri="{FF2B5EF4-FFF2-40B4-BE49-F238E27FC236}">
                <a16:creationId xmlns:a16="http://schemas.microsoft.com/office/drawing/2014/main" id="{F20D097E-45D7-422E-A8D1-635C7DE9A9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4350" y="3007261"/>
            <a:ext cx="4695824" cy="321212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 dirty="0"/>
              <a:t>Klik for at tilføje tekst</a:t>
            </a: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4963DD07-988A-43A2-ACB0-86D179CF5E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19383"/>
            <a:ext cx="12192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299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8CF51FE-6D63-40D0-9A5C-ACA76BEFF925}" type="datetimeFigureOut">
              <a:rPr lang="da-DK" smtClean="0"/>
              <a:t>07-06-2024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62E3940-E2F3-4A4E-90D1-360A67FCD765}" type="slidenum">
              <a:rPr lang="da-DK" smtClean="0"/>
              <a:t>‹nr.›</a:t>
            </a:fld>
            <a:endParaRPr lang="da-DK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492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620BD819-6940-490A-AD6F-3B661BC98AEE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6219383"/>
            <a:ext cx="12192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86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C5E798-243D-5BAD-A042-60987CABE9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Fælles varmeforsyning </a:t>
            </a:r>
            <a:br>
              <a:rPr lang="da-DK" dirty="0"/>
            </a:br>
            <a:r>
              <a:rPr lang="da-DK" dirty="0"/>
              <a:t>i Breum og Jebjerg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FF40400-3CB9-4495-BD15-935DE5C28C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9967639" cy="1143000"/>
          </a:xfrm>
        </p:spPr>
        <p:txBody>
          <a:bodyPr/>
          <a:lstStyle/>
          <a:p>
            <a:endParaRPr lang="da-DK" dirty="0"/>
          </a:p>
        </p:txBody>
      </p:sp>
      <p:pic>
        <p:nvPicPr>
          <p:cNvPr id="4" name="Pladsholder til indhold 4">
            <a:extLst>
              <a:ext uri="{FF2B5EF4-FFF2-40B4-BE49-F238E27FC236}">
                <a16:creationId xmlns:a16="http://schemas.microsoft.com/office/drawing/2014/main" id="{E91F6F87-E3D4-9EDC-AEFA-D277505EAB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00788" y="4372743"/>
            <a:ext cx="1705213" cy="1695687"/>
          </a:xfr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CCB62E4C-4A05-0411-3B9F-53EC939F1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0924" y="4372743"/>
            <a:ext cx="1962424" cy="160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653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B48A6E-08E4-9D52-E71E-5A5C3E83C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Dagsorden og formål med møde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379C385-7108-DD2F-F153-64C49070D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4898" y="1845734"/>
            <a:ext cx="9713344" cy="4023360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a-DK" dirty="0"/>
              <a:t> Velkomst og præsentation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dirty="0"/>
              <a:t> Formål med mødet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dirty="0"/>
              <a:t> Hvad er der sket siden sidste borgermøde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dirty="0"/>
              <a:t> Skive Kommunes varmeplan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dirty="0"/>
              <a:t> Præsentation af </a:t>
            </a:r>
            <a:r>
              <a:rPr lang="da-DK" dirty="0" err="1"/>
              <a:t>forprojekt</a:t>
            </a:r>
            <a:r>
              <a:rPr lang="da-DK" dirty="0"/>
              <a:t> for alternativ varmeforsyning ved Ingeniørfirmaet COWI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sz="2300" dirty="0"/>
              <a:t> Pause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dirty="0"/>
              <a:t> Indlæg fra Roslev Fjernvarme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dirty="0"/>
              <a:t> Hvad er vores muligheder, priser og risiko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dirty="0"/>
              <a:t> Tilkendegivelser fra salen med dialog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dirty="0"/>
              <a:t> Det videre arbejde og tidsplan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dirty="0"/>
              <a:t> Registrering af tilkendegivelser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dirty="0"/>
              <a:t> Nye medlemmer i arbejdsgruppen / ambassadører                          </a:t>
            </a:r>
            <a:br>
              <a:rPr lang="da-DK" dirty="0"/>
            </a:br>
            <a:r>
              <a:rPr lang="da-DK" dirty="0"/>
              <a:t>                                                                                                                                           </a:t>
            </a:r>
            <a:r>
              <a:rPr lang="da-DK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Fælles varmeforsyning skal løftes af borgerne selv</a:t>
            </a: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2AE819B7-3478-E35E-6ED4-C9F6ED9A9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8936" y="3633159"/>
            <a:ext cx="1676440" cy="167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659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7D9DAF-52F3-8241-E852-6889C2106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700" dirty="0"/>
              <a:t>Hvad er der sket siden sidste borgermøde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9AE2B2D-F30D-FFA5-4E89-3E81A0AC77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da-DK" sz="2500" dirty="0"/>
              <a:t>Tidslinje for det arbejde, der er gennemført i arbejdsgruppen i samarbejde med Skive Kommune, Roslev Fjernvarme, COWI, Stoholm Fjernvarme m.fl.</a:t>
            </a:r>
            <a:endParaRPr lang="en-US" sz="2500" dirty="0">
              <a:solidFill>
                <a:srgbClr val="000000"/>
              </a:solidFill>
              <a:cs typeface="Calibri"/>
            </a:endParaRPr>
          </a:p>
          <a:p>
            <a:pPr marL="0" indent="0">
              <a:buNone/>
            </a:pPr>
            <a:r>
              <a:rPr lang="da-DK" dirty="0"/>
              <a:t>Møde hos </a:t>
            </a:r>
            <a:r>
              <a:rPr lang="da-DK" dirty="0" err="1"/>
              <a:t>GreenLab</a:t>
            </a:r>
            <a:r>
              <a:rPr lang="da-DK" dirty="0"/>
              <a:t> vedr. muligheder for anvendelse af overskudsvarme, Juni 2022.</a:t>
            </a:r>
            <a:br>
              <a:rPr lang="da-DK" dirty="0"/>
            </a:br>
            <a:r>
              <a:rPr lang="da-DK" dirty="0"/>
              <a:t>Samling af borgergruppe i Breum og Jebjerg, efteråret 2022.</a:t>
            </a:r>
            <a:br>
              <a:rPr lang="da-DK" dirty="0"/>
            </a:br>
            <a:r>
              <a:rPr lang="da-DK" dirty="0"/>
              <a:t>Indsamling af forhåndstilkendegivelser, efteråret 2022.</a:t>
            </a:r>
            <a:br>
              <a:rPr lang="da-DK" dirty="0"/>
            </a:br>
            <a:r>
              <a:rPr lang="da-DK" dirty="0"/>
              <a:t>Første borgermøde, koordinering med rådgiver vedr. </a:t>
            </a:r>
            <a:r>
              <a:rPr lang="da-DK" dirty="0" err="1"/>
              <a:t>forprojekt</a:t>
            </a:r>
            <a:r>
              <a:rPr lang="da-DK" dirty="0"/>
              <a:t>, Januar 2023</a:t>
            </a:r>
            <a:br>
              <a:rPr lang="da-DK" dirty="0"/>
            </a:br>
            <a:r>
              <a:rPr lang="da-DK" dirty="0"/>
              <a:t>Rapport fra COWI, Okt. - Nov. 2023</a:t>
            </a:r>
            <a:br>
              <a:rPr lang="da-DK" dirty="0">
                <a:cs typeface="Calibri"/>
              </a:rPr>
            </a:br>
            <a:r>
              <a:rPr lang="da-DK" dirty="0"/>
              <a:t>Varmeplan Skive Kommune, nov. 2023</a:t>
            </a:r>
            <a:br>
              <a:rPr lang="da-DK" dirty="0">
                <a:cs typeface="Calibri"/>
              </a:rPr>
            </a:br>
            <a:r>
              <a:rPr lang="da-DK" dirty="0"/>
              <a:t>Drøftelser med aktører i forhold til at sætte rammerne om en model for et konkret projekt, - foråret 2024</a:t>
            </a:r>
            <a:endParaRPr lang="da-DK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124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4E8AD4-BFEF-2E46-7EE4-9B3EC04D3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Skive Varmeplan 2023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8B241C1-FFB6-D0DA-51EE-A34D9D5BB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Krav fra Regeringen: 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En plan for hvordan og hvor kommunen vil arbejde for fjernvarme i nuværende naturgasforsynede områder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2DC27193-0D86-4EEC-8A71-EB69DBB62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615" y="2166568"/>
            <a:ext cx="7707086" cy="2138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747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864355-1155-7920-09FA-4F13B96D0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Varmeplan 2023 giver ikke fjernvarme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B43D2A9-4224-F618-CC8B-B4D352354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Varmeplanen viser hvor der kan forventes fjernvarme.</a:t>
            </a:r>
          </a:p>
          <a:p>
            <a:endParaRPr lang="da-DK" dirty="0"/>
          </a:p>
          <a:p>
            <a:r>
              <a:rPr lang="da-DK" dirty="0"/>
              <a:t>Hvis et område udlægges til fremtidigt fjernvarmeområde, gives der ikke tilskud til varmepumper.</a:t>
            </a:r>
          </a:p>
          <a:p>
            <a:pPr lvl="1"/>
            <a:r>
              <a:rPr lang="da-DK" dirty="0"/>
              <a:t>Hvis det viser sig at være umuligt at oprette fjernvarme, kan varmeplanen ændres </a:t>
            </a:r>
          </a:p>
          <a:p>
            <a:endParaRPr lang="da-DK" dirty="0"/>
          </a:p>
          <a:p>
            <a:r>
              <a:rPr lang="da-DK" dirty="0"/>
              <a:t>Etablering af fjernvarme kræver et godkendt projektforslag.</a:t>
            </a:r>
          </a:p>
          <a:p>
            <a:endParaRPr lang="da-DK"/>
          </a:p>
          <a:p>
            <a:r>
              <a:rPr lang="da-DK"/>
              <a:t>Kun </a:t>
            </a:r>
            <a:r>
              <a:rPr lang="da-DK" dirty="0"/>
              <a:t>projektforslag med positiv samfundsøkonomi godkendes.</a:t>
            </a:r>
          </a:p>
        </p:txBody>
      </p:sp>
    </p:spTree>
    <p:extLst>
      <p:ext uri="{BB962C8B-B14F-4D97-AF65-F5344CB8AC3E}">
        <p14:creationId xmlns:p14="http://schemas.microsoft.com/office/powerpoint/2010/main" val="3672812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DEC716B0-6213-6370-6B60-06841CE8A1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3761" y="1134318"/>
            <a:ext cx="4822248" cy="488328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5F5CFEE-94A5-C3B2-8718-3324ABCAC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Overskudsvarme fra </a:t>
            </a:r>
            <a:r>
              <a:rPr lang="da-DK" dirty="0" err="1"/>
              <a:t>GreenLab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357D6D8-FE12-25C7-A8CE-570421B5B8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Ind til nu: </a:t>
            </a:r>
            <a:r>
              <a:rPr lang="da-DK" dirty="0" err="1"/>
              <a:t>Forananlyse</a:t>
            </a:r>
            <a:r>
              <a:rPr lang="da-DK" dirty="0"/>
              <a:t> af projektet</a:t>
            </a:r>
          </a:p>
          <a:p>
            <a:pPr lvl="1"/>
            <a:endParaRPr lang="da-DK" dirty="0"/>
          </a:p>
          <a:p>
            <a:r>
              <a:rPr lang="da-DK" dirty="0"/>
              <a:t>Nu: For-ansøgning til tilskud fra </a:t>
            </a:r>
            <a:br>
              <a:rPr lang="da-DK" dirty="0"/>
            </a:br>
            <a:r>
              <a:rPr lang="da-DK" dirty="0"/>
              <a:t>EU-pulje</a:t>
            </a:r>
          </a:p>
          <a:p>
            <a:pPr lvl="1"/>
            <a:endParaRPr lang="da-DK" dirty="0"/>
          </a:p>
          <a:p>
            <a:r>
              <a:rPr lang="da-DK" dirty="0"/>
              <a:t>Forhåbentligt herefter: </a:t>
            </a:r>
          </a:p>
          <a:p>
            <a:pPr lvl="1"/>
            <a:r>
              <a:rPr lang="da-DK" dirty="0"/>
              <a:t>Ansøgning</a:t>
            </a:r>
          </a:p>
          <a:p>
            <a:pPr lvl="1"/>
            <a:r>
              <a:rPr lang="da-DK" dirty="0"/>
              <a:t>Samtidigt projektudvikling</a:t>
            </a:r>
          </a:p>
          <a:p>
            <a:pPr lvl="1"/>
            <a:endParaRPr lang="da-DK" dirty="0"/>
          </a:p>
          <a:p>
            <a:r>
              <a:rPr lang="da-DK" dirty="0"/>
              <a:t>Hvis der gives tilskud: </a:t>
            </a:r>
          </a:p>
          <a:p>
            <a:pPr lvl="1"/>
            <a:r>
              <a:rPr lang="da-DK" dirty="0"/>
              <a:t>3 år til realisering</a:t>
            </a:r>
          </a:p>
        </p:txBody>
      </p:sp>
    </p:spTree>
    <p:extLst>
      <p:ext uri="{BB962C8B-B14F-4D97-AF65-F5344CB8AC3E}">
        <p14:creationId xmlns:p14="http://schemas.microsoft.com/office/powerpoint/2010/main" val="1439402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575E110-E177-E1D6-2149-211B78748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3848332"/>
          </a:xfrm>
        </p:spPr>
        <p:txBody>
          <a:bodyPr/>
          <a:lstStyle/>
          <a:p>
            <a:r>
              <a:rPr lang="da-DK" dirty="0"/>
              <a:t>Omfang af skitseprojekt</a:t>
            </a:r>
            <a:br>
              <a:rPr lang="da-DK" dirty="0"/>
            </a:br>
            <a:endParaRPr lang="da-DK" dirty="0"/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BA6D3101-423E-6E6F-9099-B805672FD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9087" y="800100"/>
            <a:ext cx="7712015" cy="5257800"/>
          </a:xfrm>
        </p:spPr>
        <p:txBody>
          <a:bodyPr/>
          <a:lstStyle/>
          <a:p>
            <a:pPr marL="0" indent="0">
              <a:buNone/>
            </a:pPr>
            <a:r>
              <a:rPr lang="da-DK" sz="3400" dirty="0"/>
              <a:t>Præsentation af skitseprojekt ved COWI</a:t>
            </a:r>
            <a:r>
              <a:rPr lang="da-DK" sz="3000" dirty="0"/>
              <a:t>	</a:t>
            </a:r>
            <a:r>
              <a:rPr lang="da-DK" dirty="0"/>
              <a:t>	</a:t>
            </a:r>
          </a:p>
          <a:p>
            <a:r>
              <a:rPr lang="da-DK" dirty="0"/>
              <a:t>Fælles fjernvarmeforsyning fra Roslev</a:t>
            </a:r>
          </a:p>
          <a:p>
            <a:r>
              <a:rPr lang="da-DK" dirty="0"/>
              <a:t>Fælles fjernvarmeforsyning fra Roslev med brug af </a:t>
            </a:r>
            <a:r>
              <a:rPr lang="da-DK" dirty="0" err="1"/>
              <a:t>eksist</a:t>
            </a:r>
            <a:r>
              <a:rPr lang="da-DK" dirty="0"/>
              <a:t>. anlæg i Jebjerg</a:t>
            </a:r>
          </a:p>
          <a:p>
            <a:r>
              <a:rPr lang="da-DK" dirty="0"/>
              <a:t>Fælles lokal varmeforsyning </a:t>
            </a:r>
          </a:p>
          <a:p>
            <a:r>
              <a:rPr lang="da-DK" dirty="0"/>
              <a:t>Individuel varmeforsyning i hver by</a:t>
            </a:r>
          </a:p>
          <a:p>
            <a:r>
              <a:rPr lang="da-DK" dirty="0"/>
              <a:t>Fælles varmeforsyning fra Biogasanlæg</a:t>
            </a:r>
          </a:p>
          <a:p>
            <a:r>
              <a:rPr lang="da-DK" dirty="0"/>
              <a:t>Private luft til vand varmepumper</a:t>
            </a:r>
          </a:p>
          <a:p>
            <a:r>
              <a:rPr lang="da-DK" dirty="0"/>
              <a:t>Privat naturgasforsyning</a:t>
            </a:r>
          </a:p>
          <a:p>
            <a:endParaRPr lang="da-DK" dirty="0"/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1D880382-F583-3A8C-6CD6-109B55C6D05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26678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9A7C99-EFAE-3706-8905-D888AC5FC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561153"/>
          </a:xfrm>
        </p:spPr>
        <p:txBody>
          <a:bodyPr/>
          <a:lstStyle/>
          <a:p>
            <a:r>
              <a:rPr lang="da-DK" dirty="0"/>
              <a:t>Forsyningsområde</a:t>
            </a:r>
            <a:br>
              <a:rPr lang="da-DK" dirty="0"/>
            </a:br>
            <a:endParaRPr lang="da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3AF1103D-C0DE-BE3D-A364-9577DB2FCB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6963" y="1847756"/>
            <a:ext cx="10058400" cy="4019738"/>
          </a:xfrm>
        </p:spPr>
      </p:pic>
    </p:spTree>
    <p:extLst>
      <p:ext uri="{BB962C8B-B14F-4D97-AF65-F5344CB8AC3E}">
        <p14:creationId xmlns:p14="http://schemas.microsoft.com/office/powerpoint/2010/main" val="4001960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575E110-E177-E1D6-2149-211B78748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3589714"/>
          </a:xfrm>
        </p:spPr>
        <p:txBody>
          <a:bodyPr/>
          <a:lstStyle/>
          <a:p>
            <a:r>
              <a:rPr lang="da-DK" dirty="0"/>
              <a:t>Kundepotentiale</a:t>
            </a:r>
            <a:br>
              <a:rPr lang="da-DK" dirty="0"/>
            </a:br>
            <a:endParaRPr lang="da-DK" dirty="0"/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1D880382-F583-3A8C-6CD6-109B55C6D05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a-DK" dirty="0"/>
          </a:p>
          <a:p>
            <a:endParaRPr lang="da-DK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2C4048-367E-674B-3E1A-E81AE203F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5657" y="498520"/>
            <a:ext cx="4142023" cy="2870095"/>
          </a:xfrm>
          <a:prstGeom prst="rect">
            <a:avLst/>
          </a:prstGeom>
        </p:spPr>
      </p:pic>
      <p:sp>
        <p:nvSpPr>
          <p:cNvPr id="7" name="Pladsholder til indhold 4">
            <a:extLst>
              <a:ext uri="{FF2B5EF4-FFF2-40B4-BE49-F238E27FC236}">
                <a16:creationId xmlns:a16="http://schemas.microsoft.com/office/drawing/2014/main" id="{3D00C224-98C2-21A2-9481-85F63D1BB2B1}"/>
              </a:ext>
            </a:extLst>
          </p:cNvPr>
          <p:cNvSpPr txBox="1">
            <a:spLocks/>
          </p:cNvSpPr>
          <p:nvPr/>
        </p:nvSpPr>
        <p:spPr>
          <a:xfrm>
            <a:off x="4575658" y="238678"/>
            <a:ext cx="5647926" cy="355681"/>
          </a:xfrm>
          <a:prstGeom prst="rect">
            <a:avLst/>
          </a:prstGeom>
        </p:spPr>
        <p:txBody>
          <a:bodyPr vert="horz" lIns="0" tIns="45720" rIns="0" bIns="45720" rtlCol="0">
            <a:normAutofit fontScale="62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da-DK" sz="3400" dirty="0"/>
              <a:t>Jebjerg</a:t>
            </a:r>
            <a:endParaRPr lang="da-DK" dirty="0"/>
          </a:p>
        </p:txBody>
      </p:sp>
      <p:sp>
        <p:nvSpPr>
          <p:cNvPr id="11" name="Pladsholder til indhold 4">
            <a:extLst>
              <a:ext uri="{FF2B5EF4-FFF2-40B4-BE49-F238E27FC236}">
                <a16:creationId xmlns:a16="http://schemas.microsoft.com/office/drawing/2014/main" id="{7971412B-2D11-E837-6412-E09E7483CD8D}"/>
              </a:ext>
            </a:extLst>
          </p:cNvPr>
          <p:cNvSpPr txBox="1">
            <a:spLocks/>
          </p:cNvSpPr>
          <p:nvPr/>
        </p:nvSpPr>
        <p:spPr>
          <a:xfrm>
            <a:off x="4575657" y="3452706"/>
            <a:ext cx="4609637" cy="351502"/>
          </a:xfrm>
          <a:prstGeom prst="rect">
            <a:avLst/>
          </a:prstGeom>
        </p:spPr>
        <p:txBody>
          <a:bodyPr vert="horz" lIns="0" tIns="45720" rIns="0" bIns="45720" rtlCol="0">
            <a:normAutofit fontScale="62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da-DK" sz="3400" dirty="0"/>
              <a:t>Breum</a:t>
            </a:r>
            <a:endParaRPr lang="da-DK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97B19E7-C50D-533B-4547-F8C7FC9435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5656" y="3749804"/>
            <a:ext cx="4142023" cy="291275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5AA026E-4205-4F45-063C-D8D4EF9051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4415" y="2291493"/>
            <a:ext cx="3277508" cy="267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989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70E137-5312-726C-9CFB-9D745441A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Fælles varmeforsyning fra Roslev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FE36740B-8446-4971-F9C9-E2D3394997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3372" y="1846263"/>
            <a:ext cx="6032724" cy="4407888"/>
          </a:xfrm>
        </p:spPr>
      </p:pic>
    </p:spTree>
    <p:extLst>
      <p:ext uri="{BB962C8B-B14F-4D97-AF65-F5344CB8AC3E}">
        <p14:creationId xmlns:p14="http://schemas.microsoft.com/office/powerpoint/2010/main" val="1655933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8BD9C8-ADD1-66E8-38B1-C3235D3F6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Fælles varmeforsyning ved brug af </a:t>
            </a:r>
            <a:r>
              <a:rPr lang="da-DK" dirty="0" err="1"/>
              <a:t>eksist</a:t>
            </a:r>
            <a:r>
              <a:rPr lang="da-DK" dirty="0"/>
              <a:t>. anlæg i Jebjerg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6E8DDC4C-316F-823A-83EC-22BD699252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60785" y="1748650"/>
            <a:ext cx="6188015" cy="4319318"/>
          </a:xfrm>
        </p:spPr>
      </p:pic>
    </p:spTree>
    <p:extLst>
      <p:ext uri="{BB962C8B-B14F-4D97-AF65-F5344CB8AC3E}">
        <p14:creationId xmlns:p14="http://schemas.microsoft.com/office/powerpoint/2010/main" val="2090658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4604C8-53D5-8CE0-18BB-B72F5BC0C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500" dirty="0"/>
              <a:t>Teknisk vurdering af </a:t>
            </a:r>
            <a:r>
              <a:rPr lang="da-DK" sz="4500" dirty="0" err="1"/>
              <a:t>eksist</a:t>
            </a:r>
            <a:r>
              <a:rPr lang="da-DK" sz="4500" dirty="0"/>
              <a:t>. anlæg i Jebjerg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CEB8741-31B1-07D9-F40D-69FE865B9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2200" dirty="0"/>
              <a:t>COWI besigtigelse 13, september 2023.</a:t>
            </a:r>
          </a:p>
          <a:p>
            <a:pPr>
              <a:buFont typeface="Wingdings" panose="05000000000000000000" pitchFamily="2" charset="2"/>
              <a:buChar char="§"/>
            </a:pPr>
            <a:endParaRPr lang="da-DK" dirty="0"/>
          </a:p>
          <a:p>
            <a:pPr>
              <a:buFont typeface="Arial" panose="020B0604020202020204" pitchFamily="34" charset="0"/>
              <a:buChar char="•"/>
            </a:pPr>
            <a:r>
              <a:rPr lang="da-DK" sz="1900" dirty="0"/>
              <a:t>  COWI anbefaler ikke at et AMBA selskab skal overtager det </a:t>
            </a:r>
            <a:r>
              <a:rPr lang="da-DK" sz="1900" dirty="0" err="1"/>
              <a:t>eksist</a:t>
            </a:r>
            <a:r>
              <a:rPr lang="da-DK" sz="1900" dirty="0"/>
              <a:t>. anlæg.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1900" dirty="0"/>
              <a:t>  </a:t>
            </a:r>
            <a:r>
              <a:rPr lang="da-DK" sz="1900" dirty="0" err="1"/>
              <a:t>Eksist</a:t>
            </a:r>
            <a:r>
              <a:rPr lang="da-DK" sz="1900" dirty="0"/>
              <a:t>. anlæg kan med fordel indgå som spidslast.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sz="1900" dirty="0"/>
              <a:t>  Det kan være meget relevant at AMBA selskabet køber varmeenheder fra </a:t>
            </a:r>
            <a:r>
              <a:rPr lang="da-DK" sz="1900" dirty="0" err="1"/>
              <a:t>eksist</a:t>
            </a:r>
            <a:r>
              <a:rPr lang="da-DK" sz="1900" dirty="0"/>
              <a:t>. anlæg i Jebjerg. </a:t>
            </a:r>
          </a:p>
        </p:txBody>
      </p:sp>
    </p:spTree>
    <p:extLst>
      <p:ext uri="{BB962C8B-B14F-4D97-AF65-F5344CB8AC3E}">
        <p14:creationId xmlns:p14="http://schemas.microsoft.com/office/powerpoint/2010/main" val="1428225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4CC594A-A820-450F-B363-C19201FCF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FAB3DA-E9ED-4574-ABCC-378BC0FF1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E7FA76B-1DE8-B35C-6F95-A21F9CE8A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2103875"/>
          </a:xfrm>
        </p:spPr>
        <p:txBody>
          <a:bodyPr>
            <a:normAutofit/>
          </a:bodyPr>
          <a:lstStyle/>
          <a:p>
            <a:r>
              <a:rPr lang="da-DK" sz="3100">
                <a:solidFill>
                  <a:srgbClr val="FFFFFF"/>
                </a:solidFill>
              </a:rPr>
              <a:t>Investeringsbehov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9950388-6857-D9B0-725D-76B2079C7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1" y="2653800"/>
            <a:ext cx="3084844" cy="3335519"/>
          </a:xfrm>
        </p:spPr>
        <p:txBody>
          <a:bodyPr>
            <a:normAutofit/>
          </a:bodyPr>
          <a:lstStyle/>
          <a:p>
            <a:endParaRPr lang="en-US" sz="1500">
              <a:solidFill>
                <a:srgbClr val="FFFFFF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B8D6B0-55D6-48DC-86D8-FD95D5F11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D94095C0-F808-E703-5CAB-BB01B1B61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3663" y="828733"/>
            <a:ext cx="7026436" cy="537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975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C55CCF-D62A-7BFC-8AAF-19BEDE595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Samfundsøkonomisk resultat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BA362C01-5214-92B3-AA77-32992C75ED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3087" y="2166938"/>
            <a:ext cx="7043288" cy="3968837"/>
          </a:xfrm>
        </p:spPr>
      </p:pic>
    </p:spTree>
    <p:extLst>
      <p:ext uri="{BB962C8B-B14F-4D97-AF65-F5344CB8AC3E}">
        <p14:creationId xmlns:p14="http://schemas.microsoft.com/office/powerpoint/2010/main" val="3193950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26C748-4BB3-4E0B-CBFB-ED798058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Forbruger priser 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925007B-F082-1525-6674-02F56EB74E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Fjernvarme fra </a:t>
            </a:r>
            <a:r>
              <a:rPr lang="da-DK" dirty="0" err="1"/>
              <a:t>roslev</a:t>
            </a:r>
            <a:endParaRPr lang="da-DK" dirty="0"/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D4DC4F2B-B86A-A828-919C-1BE3D9303A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Lokal fjernvarmeanlæg</a:t>
            </a:r>
          </a:p>
        </p:txBody>
      </p:sp>
      <p:pic>
        <p:nvPicPr>
          <p:cNvPr id="11" name="Pladsholder til indhold 10">
            <a:extLst>
              <a:ext uri="{FF2B5EF4-FFF2-40B4-BE49-F238E27FC236}">
                <a16:creationId xmlns:a16="http://schemas.microsoft.com/office/drawing/2014/main" id="{C9D3A592-90C4-8842-1350-0C4D04D5340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321437" y="2691026"/>
            <a:ext cx="4937125" cy="26998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ladsholder til indhold 13">
            <a:extLst>
              <a:ext uri="{FF2B5EF4-FFF2-40B4-BE49-F238E27FC236}">
                <a16:creationId xmlns:a16="http://schemas.microsoft.com/office/drawing/2014/main" id="{905EC0AB-FD8F-2357-F6D4-FC29AC920F8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060031" y="2582334"/>
            <a:ext cx="5096931" cy="2699859"/>
          </a:xfr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24815AAB-57D6-4AF9-568A-4EC110FB59FE}"/>
              </a:ext>
            </a:extLst>
          </p:cNvPr>
          <p:cNvSpPr txBox="1"/>
          <p:nvPr/>
        </p:nvSpPr>
        <p:spPr>
          <a:xfrm>
            <a:off x="1060030" y="5529532"/>
            <a:ext cx="48318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/>
              <a:t>Der er kalkuleret med en tilslutning på 90 %, efter 5 år.</a:t>
            </a:r>
          </a:p>
        </p:txBody>
      </p:sp>
    </p:spTree>
    <p:extLst>
      <p:ext uri="{BB962C8B-B14F-4D97-AF65-F5344CB8AC3E}">
        <p14:creationId xmlns:p14="http://schemas.microsoft.com/office/powerpoint/2010/main" val="3171782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69AB4C-4956-239A-8BBC-F5C9DDDD2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Usikkerhed i beregningerne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6ED6E2E9-088F-0877-EF0E-161340981F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03846" y="1846263"/>
            <a:ext cx="5109262" cy="4425141"/>
          </a:xfrm>
        </p:spPr>
      </p:pic>
    </p:spTree>
    <p:extLst>
      <p:ext uri="{BB962C8B-B14F-4D97-AF65-F5344CB8AC3E}">
        <p14:creationId xmlns:p14="http://schemas.microsoft.com/office/powerpoint/2010/main" val="2336290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5D91315F-2EC8-C018-0F3C-BC34F68FC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Brugerøkonomi</a:t>
            </a:r>
            <a:br>
              <a:rPr lang="da-DK" dirty="0"/>
            </a:br>
            <a:r>
              <a:rPr lang="da-DK" sz="1800" dirty="0"/>
              <a:t>For et standardhus på 130 m2</a:t>
            </a:r>
            <a:br>
              <a:rPr lang="da-DK" sz="1800" dirty="0"/>
            </a:br>
            <a:br>
              <a:rPr lang="da-DK" sz="1800" dirty="0"/>
            </a:br>
            <a:endParaRPr lang="da-DK" sz="1800" dirty="0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1B84D18-C4FC-0F6C-1B66-EBD05E8A145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a-DK" sz="1600" dirty="0"/>
              <a:t>Det er forudsat at </a:t>
            </a:r>
            <a:r>
              <a:rPr lang="da-DK" sz="1600" dirty="0" err="1"/>
              <a:t>eksist</a:t>
            </a:r>
            <a:r>
              <a:rPr lang="da-DK" sz="1600" dirty="0"/>
              <a:t>. værk i Roslev er opgraderet med en 1,5 MW varmepumpe.</a:t>
            </a:r>
          </a:p>
          <a:p>
            <a:r>
              <a:rPr lang="da-DK" sz="1600" dirty="0"/>
              <a:t>Der er regnet med et gasforbrug på 1730 m3, for et standart hus på 130 m2. Gasprisen er sat til 10,4 kr./m3, svarende til dagsprisen nu.</a:t>
            </a:r>
          </a:p>
          <a:p>
            <a:r>
              <a:rPr lang="da-DK" sz="1600" dirty="0"/>
              <a:t>De årlige udgifter indeholder </a:t>
            </a:r>
            <a:r>
              <a:rPr lang="da-DK" sz="1600" dirty="0" err="1"/>
              <a:t>lånefinancering</a:t>
            </a:r>
            <a:r>
              <a:rPr lang="da-DK" sz="1600" dirty="0"/>
              <a:t> af fællesledningen fra Roslev over 30 år.</a:t>
            </a:r>
            <a:endParaRPr lang="da-DK" dirty="0"/>
          </a:p>
        </p:txBody>
      </p:sp>
      <p:pic>
        <p:nvPicPr>
          <p:cNvPr id="8" name="Pladsholder til indhold 7">
            <a:extLst>
              <a:ext uri="{FF2B5EF4-FFF2-40B4-BE49-F238E27FC236}">
                <a16:creationId xmlns:a16="http://schemas.microsoft.com/office/drawing/2014/main" id="{4EC16811-A8B5-2996-12C8-98ED2E9A78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46447" y="699742"/>
            <a:ext cx="7088353" cy="5993158"/>
          </a:xfrm>
        </p:spPr>
      </p:pic>
    </p:spTree>
    <p:extLst>
      <p:ext uri="{BB962C8B-B14F-4D97-AF65-F5344CB8AC3E}">
        <p14:creationId xmlns:p14="http://schemas.microsoft.com/office/powerpoint/2010/main" val="21551610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4CC594A-A820-450F-B363-C19201FCF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FAB3DA-E9ED-4574-ABCC-378BC0FF1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57A8DF4-3717-39BE-9B3F-EADFBB2DC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2103875"/>
          </a:xfrm>
        </p:spPr>
        <p:txBody>
          <a:bodyPr>
            <a:normAutofit/>
          </a:bodyPr>
          <a:lstStyle/>
          <a:p>
            <a:r>
              <a:rPr lang="da-DK" sz="3600" dirty="0">
                <a:solidFill>
                  <a:srgbClr val="FFFFFF"/>
                </a:solidFill>
              </a:rPr>
              <a:t>Brugerøkonomi forskellige husstørrelser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CA2E16B-1E90-FA58-65BF-C28489819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1" y="2653800"/>
            <a:ext cx="3084844" cy="3335519"/>
          </a:xfrm>
        </p:spPr>
        <p:txBody>
          <a:bodyPr>
            <a:normAutofit/>
          </a:bodyPr>
          <a:lstStyle/>
          <a:p>
            <a:endParaRPr lang="en-US" sz="1500">
              <a:solidFill>
                <a:srgbClr val="FFFFFF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B8D6B0-55D6-48DC-86D8-FD95D5F11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86B2BBB2-79D4-DF3D-2F47-B52583912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2017" y="1355585"/>
            <a:ext cx="6798082" cy="414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3726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76C721-866C-4A25-1F61-AB23D3D1B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2551" y="263527"/>
            <a:ext cx="9624204" cy="1033567"/>
          </a:xfrm>
        </p:spPr>
        <p:txBody>
          <a:bodyPr>
            <a:normAutofit/>
          </a:bodyPr>
          <a:lstStyle/>
          <a:p>
            <a:r>
              <a:rPr lang="da-DK" sz="4200" dirty="0"/>
              <a:t>Opsamling på resultater for årlig Varmeudgift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AED56A0-EBF1-7FF9-BECF-99519B4E8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2552" y="1699085"/>
            <a:ext cx="9624204" cy="4193716"/>
          </a:xfrm>
        </p:spPr>
        <p:txBody>
          <a:bodyPr>
            <a:normAutofit fontScale="92500" lnSpcReduction="10000"/>
          </a:bodyPr>
          <a:lstStyle/>
          <a:p>
            <a:endParaRPr lang="da-DK" dirty="0"/>
          </a:p>
          <a:p>
            <a:pPr>
              <a:lnSpc>
                <a:spcPct val="200000"/>
              </a:lnSpc>
            </a:pPr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br>
              <a:rPr lang="da-DK" dirty="0"/>
            </a:br>
            <a:endParaRPr lang="da-DK" dirty="0"/>
          </a:p>
          <a:p>
            <a:endParaRPr lang="da-DK" dirty="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66DD4746-89E9-A3AE-1249-343D940599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400839"/>
              </p:ext>
            </p:extLst>
          </p:nvPr>
        </p:nvGraphicFramePr>
        <p:xfrm>
          <a:off x="1173195" y="1473201"/>
          <a:ext cx="10015266" cy="474242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5329205">
                  <a:extLst>
                    <a:ext uri="{9D8B030D-6E8A-4147-A177-3AD203B41FA5}">
                      <a16:colId xmlns:a16="http://schemas.microsoft.com/office/drawing/2014/main" val="1017578375"/>
                    </a:ext>
                  </a:extLst>
                </a:gridCol>
                <a:gridCol w="4686061">
                  <a:extLst>
                    <a:ext uri="{9D8B030D-6E8A-4147-A177-3AD203B41FA5}">
                      <a16:colId xmlns:a16="http://schemas.microsoft.com/office/drawing/2014/main" val="2452021828"/>
                    </a:ext>
                  </a:extLst>
                </a:gridCol>
              </a:tblGrid>
              <a:tr h="6219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800" b="0" kern="1200" dirty="0">
                          <a:solidFill>
                            <a:schemeClr val="dk1"/>
                          </a:solidFill>
                        </a:rPr>
                        <a:t>Fælles fjernvarmeforsyning fra Roslev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a-DK" sz="1800" b="0" kern="1200" dirty="0">
                          <a:solidFill>
                            <a:schemeClr val="dk1"/>
                          </a:solidFill>
                        </a:rPr>
                        <a:t>19.474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840900"/>
                  </a:ext>
                </a:extLst>
              </a:tr>
              <a:tr h="621979">
                <a:tc>
                  <a:txBody>
                    <a:bodyPr/>
                    <a:lstStyle/>
                    <a:p>
                      <a:r>
                        <a:rPr lang="da-DK" dirty="0"/>
                        <a:t>Fælles fjernvarmeforsyning fra Roslev med brug af </a:t>
                      </a:r>
                      <a:r>
                        <a:rPr lang="da-DK" dirty="0" err="1"/>
                        <a:t>eksist</a:t>
                      </a:r>
                      <a:r>
                        <a:rPr lang="da-DK" dirty="0"/>
                        <a:t>. anlæg i Jebjerg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 err="1"/>
                        <a:t>Eksist</a:t>
                      </a:r>
                      <a:r>
                        <a:rPr lang="da-DK" dirty="0"/>
                        <a:t>. anlæg er nedslidt.</a:t>
                      </a:r>
                      <a:br>
                        <a:rPr lang="da-DK" dirty="0"/>
                      </a:br>
                      <a:r>
                        <a:rPr lang="da-DK" dirty="0"/>
                        <a:t>Kan inddrages såfremt det er rentabelt.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768024"/>
                  </a:ext>
                </a:extLst>
              </a:tr>
              <a:tr h="4893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Fælles lokal varmeforsyning, varmepumpe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22.713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994282"/>
                  </a:ext>
                </a:extLst>
              </a:tr>
              <a:tr h="5910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Individuel varmeforsyning i hver 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Etablering af 2 lokale anlæg vurderes dyrere end transmissionsledning mellem byerne.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703734"/>
                  </a:ext>
                </a:extLst>
              </a:tr>
              <a:tr h="8516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Fælles varmeforsyning fra Biogasanlæg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Er ikke muligt for nuværende</a:t>
                      </a:r>
                    </a:p>
                    <a:p>
                      <a:r>
                        <a:rPr lang="da-DK" dirty="0"/>
                        <a:t>Kan inddrages såfremt det er rentabelt.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714813"/>
                  </a:ext>
                </a:extLst>
              </a:tr>
              <a:tr h="468175">
                <a:tc>
                  <a:txBody>
                    <a:bodyPr/>
                    <a:lstStyle/>
                    <a:p>
                      <a:r>
                        <a:rPr lang="da-DK" dirty="0"/>
                        <a:t>Private luft til vand varmepumper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27.975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944958"/>
                  </a:ext>
                </a:extLst>
              </a:tr>
              <a:tr h="512994">
                <a:tc>
                  <a:txBody>
                    <a:bodyPr/>
                    <a:lstStyle/>
                    <a:p>
                      <a:r>
                        <a:rPr lang="da-DK" dirty="0"/>
                        <a:t>Privat naturgasforsyning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23.181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420128"/>
                  </a:ext>
                </a:extLst>
              </a:tr>
              <a:tr h="277763">
                <a:tc>
                  <a:txBody>
                    <a:bodyPr/>
                    <a:lstStyle/>
                    <a:p>
                      <a:endParaRPr lang="da-DK" sz="1400" dirty="0"/>
                    </a:p>
                    <a:p>
                      <a:r>
                        <a:rPr lang="da-DK" sz="1400" dirty="0"/>
                        <a:t>Balance i varmepris efter 20 år, alle priser er inkl. moms og med tilskud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625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6277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F8F717-2C2D-0336-F556-393010C79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7BEBA04-5EC3-3FC0-453C-069751FA1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a-DK" sz="9600" dirty="0"/>
          </a:p>
          <a:p>
            <a:r>
              <a:rPr lang="da-DK" sz="9600" dirty="0"/>
              <a:t>           Pause </a:t>
            </a:r>
            <a:br>
              <a:rPr lang="da-DK" sz="9600" dirty="0"/>
            </a:br>
            <a:r>
              <a:rPr lang="da-DK" sz="4500" dirty="0"/>
              <a:t>                      </a:t>
            </a:r>
            <a:r>
              <a:rPr lang="da-DK" sz="5000" dirty="0"/>
              <a:t>    </a:t>
            </a:r>
            <a:r>
              <a:rPr lang="da-DK" sz="4500" dirty="0"/>
              <a:t>15 minutter</a:t>
            </a:r>
          </a:p>
        </p:txBody>
      </p:sp>
    </p:spTree>
    <p:extLst>
      <p:ext uri="{BB962C8B-B14F-4D97-AF65-F5344CB8AC3E}">
        <p14:creationId xmlns:p14="http://schemas.microsoft.com/office/powerpoint/2010/main" val="472894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FB8F26-46FB-3055-F04F-A2DD86909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Indlæg fra Roslev Fjernvarme 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A869C5FF-1C1B-9504-0843-07CCDE54E3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1689" y="2011619"/>
            <a:ext cx="4773259" cy="2469666"/>
          </a:xfr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C8DBF08D-E1EF-F9DC-6E5E-8E09AD45FE17}"/>
              </a:ext>
            </a:extLst>
          </p:cNvPr>
          <p:cNvSpPr txBox="1"/>
          <p:nvPr/>
        </p:nvSpPr>
        <p:spPr>
          <a:xfrm>
            <a:off x="7740770" y="3557955"/>
            <a:ext cx="35368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Øvrige bestyrelsesmedlemmer</a:t>
            </a:r>
          </a:p>
          <a:p>
            <a:br>
              <a:rPr lang="da-DK" dirty="0"/>
            </a:br>
            <a:r>
              <a:rPr lang="da-DK" dirty="0"/>
              <a:t>Karsten Nielsen og Kasper Pedersen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1EF54D4F-6A88-8888-F73C-FEA06BCB1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27574"/>
            <a:ext cx="3581900" cy="533474"/>
          </a:xfrm>
          <a:prstGeom prst="rect">
            <a:avLst/>
          </a:prstGeo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DDEE7AD6-BAC7-DB46-B255-DADB72527BEA}"/>
              </a:ext>
            </a:extLst>
          </p:cNvPr>
          <p:cNvSpPr txBox="1"/>
          <p:nvPr/>
        </p:nvSpPr>
        <p:spPr>
          <a:xfrm>
            <a:off x="1097280" y="4876315"/>
            <a:ext cx="7184078" cy="1572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 indent="-91440" defTabSz="914400">
              <a:lnSpc>
                <a:spcPct val="8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v"/>
            </a:pPr>
            <a:r>
              <a:rPr lang="da-DK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Leverer fjernvarme rundt i hele Roslev med mere end 600 forbrugere</a:t>
            </a:r>
          </a:p>
          <a:p>
            <a:pPr marL="91440" indent="-91440" defTabSz="914400">
              <a:lnSpc>
                <a:spcPct val="8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v"/>
            </a:pPr>
            <a:r>
              <a:rPr lang="da-DK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Stiftet 1. juni i 1961</a:t>
            </a:r>
          </a:p>
          <a:p>
            <a:pPr marL="91440" indent="-91440" defTabSz="914400">
              <a:lnSpc>
                <a:spcPct val="8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v"/>
            </a:pPr>
            <a:r>
              <a:rPr lang="da-DK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Selskabsform A.M.B.A</a:t>
            </a:r>
          </a:p>
          <a:p>
            <a:pPr marL="91440" indent="-91440" defTabSz="914400">
              <a:lnSpc>
                <a:spcPct val="8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v"/>
            </a:pPr>
            <a:r>
              <a:rPr lang="da-DK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Placering Møllebuen 1, Roslev</a:t>
            </a:r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9E2BE2DA-FC09-1A28-FC71-96333184A4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8656" y="1074279"/>
            <a:ext cx="1200318" cy="5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0161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61A1AF-CDA9-F053-C2D2-6173C9661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Indlæg fra Roslev Fjernvarme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4B52930-68B6-F0A3-861F-776E4BE8E5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sz="2400" dirty="0"/>
              <a:t>Teknik: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da-DK" dirty="0" err="1"/>
              <a:t>Fliskedel</a:t>
            </a:r>
            <a:r>
              <a:rPr lang="da-DK" dirty="0"/>
              <a:t> 5 MW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da-DK" dirty="0"/>
              <a:t>3 stk. oliekedler på i alt. 5,5 MW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da-DK" dirty="0"/>
              <a:t>Solvarmeanlæg på ca. 8500 m2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da-DK" dirty="0"/>
              <a:t>Akkumuleringstank på 2500 m3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da-DK" dirty="0"/>
              <a:t>Energimålere med </a:t>
            </a:r>
            <a:r>
              <a:rPr lang="da-DK" dirty="0" err="1"/>
              <a:t>on-line</a:t>
            </a:r>
            <a:r>
              <a:rPr lang="da-DK" dirty="0"/>
              <a:t> opkobling</a:t>
            </a:r>
          </a:p>
          <a:p>
            <a:endParaRPr lang="da-DK" dirty="0"/>
          </a:p>
          <a:p>
            <a:r>
              <a:rPr lang="da-DK" sz="2400" dirty="0"/>
              <a:t>Økonomi: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da-DK" dirty="0"/>
              <a:t>Pris for opvarmning af standart hus er på ca. 15.300 kr. inkl. moms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v"/>
            </a:pPr>
            <a:endParaRPr lang="da-DK" dirty="0"/>
          </a:p>
          <a:p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0377A429-17CC-CAF3-6AB4-2EA33CDD8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9491" y="1845734"/>
            <a:ext cx="5556189" cy="2543386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ADEBEC3D-73A2-039D-3A64-3E3436BC5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04660"/>
            <a:ext cx="3581900" cy="533474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F62DD35F-9C64-40F9-E654-64AB96E440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585" y="1116113"/>
            <a:ext cx="1200318" cy="5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3152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76C721-866C-4A25-1F61-AB23D3D1B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2551" y="263527"/>
            <a:ext cx="9624204" cy="1033567"/>
          </a:xfrm>
        </p:spPr>
        <p:txBody>
          <a:bodyPr>
            <a:normAutofit/>
          </a:bodyPr>
          <a:lstStyle/>
          <a:p>
            <a:r>
              <a:rPr lang="da-DK" sz="4200" dirty="0"/>
              <a:t>Løsninger, der indgår i COWI rapport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AED56A0-EBF1-7FF9-BECF-99519B4E8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2552" y="1699085"/>
            <a:ext cx="9624204" cy="4193716"/>
          </a:xfrm>
        </p:spPr>
        <p:txBody>
          <a:bodyPr>
            <a:normAutofit fontScale="92500" lnSpcReduction="10000"/>
          </a:bodyPr>
          <a:lstStyle/>
          <a:p>
            <a:endParaRPr lang="da-DK" dirty="0"/>
          </a:p>
          <a:p>
            <a:pPr>
              <a:lnSpc>
                <a:spcPct val="200000"/>
              </a:lnSpc>
            </a:pPr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br>
              <a:rPr lang="da-DK" dirty="0"/>
            </a:br>
            <a:endParaRPr lang="da-DK" dirty="0"/>
          </a:p>
          <a:p>
            <a:endParaRPr lang="da-DK" dirty="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66DD4746-89E9-A3AE-1249-343D940599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383275"/>
              </p:ext>
            </p:extLst>
          </p:nvPr>
        </p:nvGraphicFramePr>
        <p:xfrm>
          <a:off x="1173195" y="1473201"/>
          <a:ext cx="10015266" cy="474242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5329205">
                  <a:extLst>
                    <a:ext uri="{9D8B030D-6E8A-4147-A177-3AD203B41FA5}">
                      <a16:colId xmlns:a16="http://schemas.microsoft.com/office/drawing/2014/main" val="1017578375"/>
                    </a:ext>
                  </a:extLst>
                </a:gridCol>
                <a:gridCol w="4686061">
                  <a:extLst>
                    <a:ext uri="{9D8B030D-6E8A-4147-A177-3AD203B41FA5}">
                      <a16:colId xmlns:a16="http://schemas.microsoft.com/office/drawing/2014/main" val="2452021828"/>
                    </a:ext>
                  </a:extLst>
                </a:gridCol>
              </a:tblGrid>
              <a:tr h="6219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800" b="0" kern="1200" dirty="0">
                          <a:solidFill>
                            <a:schemeClr val="dk1"/>
                          </a:solidFill>
                        </a:rPr>
                        <a:t>Fælles fjernvarmeforsyning fra Roslev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a-DK" sz="1800" b="0" kern="1200" dirty="0">
                          <a:solidFill>
                            <a:schemeClr val="dk1"/>
                          </a:solidFill>
                        </a:rPr>
                        <a:t>19.474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840900"/>
                  </a:ext>
                </a:extLst>
              </a:tr>
              <a:tr h="621979">
                <a:tc>
                  <a:txBody>
                    <a:bodyPr/>
                    <a:lstStyle/>
                    <a:p>
                      <a:r>
                        <a:rPr lang="da-DK" dirty="0"/>
                        <a:t>Fælles fjernvarmeforsyning fra Roslev med brug af </a:t>
                      </a:r>
                      <a:r>
                        <a:rPr lang="da-DK" dirty="0" err="1"/>
                        <a:t>eksist</a:t>
                      </a:r>
                      <a:r>
                        <a:rPr lang="da-DK" dirty="0"/>
                        <a:t>. anlæg i Jebjerg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 err="1"/>
                        <a:t>Eksist</a:t>
                      </a:r>
                      <a:r>
                        <a:rPr lang="da-DK" dirty="0"/>
                        <a:t>. anlæg er nedslidt.</a:t>
                      </a:r>
                      <a:br>
                        <a:rPr lang="da-DK" dirty="0"/>
                      </a:br>
                      <a:r>
                        <a:rPr lang="da-DK" dirty="0"/>
                        <a:t>Kan inddrages såfremt det er rentabelt.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768024"/>
                  </a:ext>
                </a:extLst>
              </a:tr>
              <a:tr h="4893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Fælles lokal varmeforsyning, varmepumpe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22.713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994282"/>
                  </a:ext>
                </a:extLst>
              </a:tr>
              <a:tr h="5910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Individuel varmeforsyning i hver 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Etablering af 2 lokale anlæg vurderes dyrere end transmissionsledning mellem byerne.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703734"/>
                  </a:ext>
                </a:extLst>
              </a:tr>
              <a:tr h="8516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Fælles varmeforsyning fra Biogasanlæg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Er ikke muligt for nuværende</a:t>
                      </a:r>
                    </a:p>
                    <a:p>
                      <a:r>
                        <a:rPr lang="da-DK" dirty="0"/>
                        <a:t>Kan inddrages såfremt det er rentabelt.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714813"/>
                  </a:ext>
                </a:extLst>
              </a:tr>
              <a:tr h="468175">
                <a:tc>
                  <a:txBody>
                    <a:bodyPr/>
                    <a:lstStyle/>
                    <a:p>
                      <a:r>
                        <a:rPr lang="da-DK" dirty="0"/>
                        <a:t>Private luft til vand varmepumper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27.975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944958"/>
                  </a:ext>
                </a:extLst>
              </a:tr>
              <a:tr h="512994">
                <a:tc>
                  <a:txBody>
                    <a:bodyPr/>
                    <a:lstStyle/>
                    <a:p>
                      <a:r>
                        <a:rPr lang="da-DK" dirty="0"/>
                        <a:t>Privat naturgasforsyning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23.181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420128"/>
                  </a:ext>
                </a:extLst>
              </a:tr>
              <a:tr h="277763">
                <a:tc>
                  <a:txBody>
                    <a:bodyPr/>
                    <a:lstStyle/>
                    <a:p>
                      <a:endParaRPr lang="da-DK" sz="1400" dirty="0"/>
                    </a:p>
                    <a:p>
                      <a:r>
                        <a:rPr lang="da-DK" sz="1400" dirty="0"/>
                        <a:t>Balance i varmepris efter 20 år, alle priser er inkl. moms og med tilskud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625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14048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532B80D-B1D7-B448-FE7C-1B3554CCE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605896"/>
            <a:ext cx="3084844" cy="5646208"/>
          </a:xfrm>
        </p:spPr>
        <p:txBody>
          <a:bodyPr anchor="ctr">
            <a:normAutofit/>
          </a:bodyPr>
          <a:lstStyle/>
          <a:p>
            <a:r>
              <a:rPr lang="da-DK" sz="3600">
                <a:solidFill>
                  <a:srgbClr val="FFFFFF"/>
                </a:solidFill>
              </a:rPr>
              <a:t>Hvad er vores muligheder, priser og risiko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Pladsholder til indhold 2">
            <a:extLst>
              <a:ext uri="{FF2B5EF4-FFF2-40B4-BE49-F238E27FC236}">
                <a16:creationId xmlns:a16="http://schemas.microsoft.com/office/drawing/2014/main" id="{DE4A5FBF-9CED-C045-E7A0-88C06B3702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2016" y="605896"/>
            <a:ext cx="6413663" cy="5646208"/>
          </a:xfrm>
        </p:spPr>
        <p:txBody>
          <a:bodyPr anchor="ctr">
            <a:normAutofit/>
          </a:bodyPr>
          <a:lstStyle/>
          <a:p>
            <a:endParaRPr lang="da-DK" dirty="0"/>
          </a:p>
          <a:p>
            <a:r>
              <a:rPr lang="da-DK" dirty="0"/>
              <a:t>Priser:</a:t>
            </a:r>
          </a:p>
          <a:p>
            <a:r>
              <a:rPr lang="da-DK" dirty="0"/>
              <a:t>Priser. for tilslutning og takster i henhold til Roslev Fjernvarmes takstblad</a:t>
            </a:r>
          </a:p>
          <a:p>
            <a:r>
              <a:rPr lang="da-DK" dirty="0"/>
              <a:t>Tilslutning, 2024 priser 		12.500</a:t>
            </a:r>
          </a:p>
          <a:p>
            <a:r>
              <a:rPr lang="da-DK" dirty="0"/>
              <a:t>Stikledning 			Efter regning</a:t>
            </a:r>
            <a:br>
              <a:rPr lang="da-DK" dirty="0"/>
            </a:br>
            <a:r>
              <a:rPr lang="da-DK" sz="1600" dirty="0" err="1"/>
              <a:t>Genm</a:t>
            </a:r>
            <a:r>
              <a:rPr lang="da-DK" sz="1600" dirty="0"/>
              <a:t>. pris 1450 kr./m. 		(20 m = 29.000)</a:t>
            </a:r>
            <a:r>
              <a:rPr lang="da-DK" dirty="0"/>
              <a:t>		</a:t>
            </a:r>
            <a:br>
              <a:rPr lang="da-DK" dirty="0"/>
            </a:br>
            <a:endParaRPr lang="da-DK" dirty="0"/>
          </a:p>
          <a:p>
            <a:pPr marL="0" indent="0">
              <a:buNone/>
            </a:pPr>
            <a:r>
              <a:rPr lang="da-DK" dirty="0"/>
              <a:t>Varmeudgifter pr. år ved 130 m²	15.300,-</a:t>
            </a:r>
          </a:p>
          <a:p>
            <a:pPr marL="0" indent="0">
              <a:buNone/>
            </a:pPr>
            <a:r>
              <a:rPr lang="da-DK" dirty="0"/>
              <a:t>Tillæg for transmissionsledning	ca. 3.000 over </a:t>
            </a:r>
            <a:r>
              <a:rPr lang="da-DK"/>
              <a:t>30 år</a:t>
            </a:r>
            <a:br>
              <a:rPr lang="da-DK"/>
            </a:br>
            <a:endParaRPr lang="da-DK" dirty="0"/>
          </a:p>
          <a:p>
            <a:pPr marL="0" indent="0">
              <a:buNone/>
            </a:pPr>
            <a:r>
              <a:rPr lang="da-DK" dirty="0"/>
              <a:t>Gasforbrug 1730 m³</a:t>
            </a:r>
          </a:p>
          <a:p>
            <a:pPr marL="0" indent="0">
              <a:buNone/>
            </a:pPr>
            <a:r>
              <a:rPr lang="da-DK" dirty="0"/>
              <a:t>Udgift ved gasforsyning 		18.000,-</a:t>
            </a:r>
            <a:br>
              <a:rPr lang="da-DK" dirty="0"/>
            </a:br>
            <a:r>
              <a:rPr lang="da-DK" sz="1600" dirty="0"/>
              <a:t>(pris 10,4 kr./m³)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72032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32B80D-B1D7-B448-FE7C-1B3554CCE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vores muligheder, priser og risiko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4A5FBF-9CED-C045-E7A0-88C06B370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sz="2400" dirty="0"/>
              <a:t>Ukendte faktorer i projektet – risiko</a:t>
            </a:r>
          </a:p>
          <a:p>
            <a:endParaRPr lang="da-DK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da-DK" dirty="0"/>
              <a:t>COWI oplyser at anlægsudgiften er regnet konservativt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dirty="0"/>
              <a:t>Hvor stor er opbakningen til en fælles varmeforsyning i Breum og Jebjerg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dirty="0"/>
              <a:t>Politisk beslutsomhed i forhold til fremtidig fælles varmeforsyning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dirty="0" err="1"/>
              <a:t>El-priserne</a:t>
            </a:r>
            <a:endParaRPr lang="da-DK" dirty="0"/>
          </a:p>
          <a:p>
            <a:pPr>
              <a:buFont typeface="Wingdings" panose="05000000000000000000" pitchFamily="2" charset="2"/>
              <a:buChar char="Ø"/>
            </a:pPr>
            <a:r>
              <a:rPr lang="da-DK" dirty="0"/>
              <a:t>Skive Kommunes velvillige til at give en underskudsgaranti i opstartsfasen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dirty="0"/>
              <a:t>Statstilskud på 20.000 fra fjervarmepuljen, pr. husstand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dirty="0"/>
              <a:t>Tilskud til afkobling fra gasnettet</a:t>
            </a:r>
          </a:p>
          <a:p>
            <a:pPr>
              <a:buFont typeface="Wingdings" panose="05000000000000000000" pitchFamily="2" charset="2"/>
              <a:buChar char="Ø"/>
            </a:pPr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279263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91D5587B-AB9E-1F3D-98D0-6E37D1E5E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0872" y="289977"/>
            <a:ext cx="7629236" cy="5988949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A11FC893-6FE9-9BAB-4ED9-855BDC9F4163}"/>
              </a:ext>
            </a:extLst>
          </p:cNvPr>
          <p:cNvSpPr txBox="1"/>
          <p:nvPr/>
        </p:nvSpPr>
        <p:spPr>
          <a:xfrm>
            <a:off x="285226" y="1157789"/>
            <a:ext cx="35737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6000" dirty="0"/>
              <a:t>Det videre forløb</a:t>
            </a:r>
          </a:p>
        </p:txBody>
      </p:sp>
    </p:spTree>
    <p:extLst>
      <p:ext uri="{BB962C8B-B14F-4D97-AF65-F5344CB8AC3E}">
        <p14:creationId xmlns:p14="http://schemas.microsoft.com/office/powerpoint/2010/main" val="34674766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71D8EC-73BA-DB96-01AB-8AF760169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Opsamling fra salen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76CE0AE-24B4-E26D-A380-BA5F9D9EE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a-DK" dirty="0"/>
          </a:p>
          <a:p>
            <a:r>
              <a:rPr lang="da-DK" dirty="0"/>
              <a:t>Seriøs opbakning til en fælles varmeforsyning &gt;70 % ?</a:t>
            </a:r>
          </a:p>
          <a:p>
            <a:r>
              <a:rPr lang="da-DK" dirty="0"/>
              <a:t>Valg af teknisk løsning</a:t>
            </a:r>
          </a:p>
          <a:p>
            <a:r>
              <a:rPr lang="da-DK" dirty="0"/>
              <a:t>Selskabsform</a:t>
            </a:r>
          </a:p>
          <a:p>
            <a:r>
              <a:rPr lang="da-DK" dirty="0"/>
              <a:t>Tidsplan for projektgennemførelse</a:t>
            </a:r>
          </a:p>
          <a:p>
            <a:r>
              <a:rPr lang="da-DK" dirty="0"/>
              <a:t>Opdatering af tilkendegivelser</a:t>
            </a:r>
          </a:p>
          <a:p>
            <a:r>
              <a:rPr lang="da-DK" dirty="0"/>
              <a:t>Nye medlemmer i arbejdsgruppen / Ambassadører </a:t>
            </a:r>
          </a:p>
          <a:p>
            <a:pPr marL="0" indent="0">
              <a:buNone/>
            </a:pPr>
            <a:r>
              <a:rPr lang="da-DK" dirty="0"/>
              <a:t>  Det videre arbejde</a:t>
            </a:r>
          </a:p>
        </p:txBody>
      </p:sp>
    </p:spTree>
    <p:extLst>
      <p:ext uri="{BB962C8B-B14F-4D97-AF65-F5344CB8AC3E}">
        <p14:creationId xmlns:p14="http://schemas.microsoft.com/office/powerpoint/2010/main" val="12616273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315E62-8DA2-DBE8-6744-1F5C520D7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DB47F6-3320-8BA3-BB2F-917BE409E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20567"/>
            <a:ext cx="10058400" cy="4023360"/>
          </a:xfrm>
        </p:spPr>
        <p:txBody>
          <a:bodyPr>
            <a:normAutofit/>
          </a:bodyPr>
          <a:lstStyle/>
          <a:p>
            <a:endParaRPr lang="da-DK" dirty="0"/>
          </a:p>
          <a:p>
            <a:endParaRPr lang="da-DK" dirty="0"/>
          </a:p>
          <a:p>
            <a:r>
              <a:rPr lang="da-DK" dirty="0"/>
              <a:t>             </a:t>
            </a:r>
            <a:r>
              <a:rPr lang="da-DK" sz="6000" dirty="0"/>
              <a:t>Tak for i dag og på gensyn</a:t>
            </a:r>
          </a:p>
          <a:p>
            <a:endParaRPr lang="da-DK" sz="6000" dirty="0"/>
          </a:p>
          <a:p>
            <a:r>
              <a:rPr lang="da-DK" sz="6000" dirty="0"/>
              <a:t>                                     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4CD4F64E-7DC5-E7E5-8FBA-0E1A7D8F9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8753" y="4455620"/>
            <a:ext cx="1962424" cy="1600423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7298BB6D-223E-F399-FF71-C6D2814CD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0825" y="4337594"/>
            <a:ext cx="1707028" cy="169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31618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iv">
  <a:themeElements>
    <a:clrScheme name="Retrospektiv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ktiv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Skive Kommune 2022">
  <a:themeElements>
    <a:clrScheme name="Skive Kommune Design 2023">
      <a:dk1>
        <a:sysClr val="windowText" lastClr="000000"/>
      </a:dk1>
      <a:lt1>
        <a:sysClr val="window" lastClr="FFFFFF"/>
      </a:lt1>
      <a:dk2>
        <a:srgbClr val="002857"/>
      </a:dk2>
      <a:lt2>
        <a:srgbClr val="D7D3C7"/>
      </a:lt2>
      <a:accent1>
        <a:srgbClr val="7D9AAA"/>
      </a:accent1>
      <a:accent2>
        <a:srgbClr val="476977"/>
      </a:accent2>
      <a:accent3>
        <a:srgbClr val="AAA38E"/>
      </a:accent3>
      <a:accent4>
        <a:srgbClr val="E17000"/>
      </a:accent4>
      <a:accent5>
        <a:srgbClr val="808285"/>
      </a:accent5>
      <a:accent6>
        <a:srgbClr val="A39210"/>
      </a:accent6>
      <a:hlink>
        <a:srgbClr val="E17000"/>
      </a:hlink>
      <a:folHlink>
        <a:srgbClr val="7D9AAA"/>
      </a:folHlink>
    </a:clrScheme>
    <a:fontScheme name="Skive Kommune 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abelon Skive Kommune 2023.potx" id="{E3018A58-758B-4AB5-99AC-104E18384822}" vid="{3D76A68D-B8B3-49DC-9A10-3E7976C676C2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</TotalTime>
  <Words>1235</Words>
  <Application>Microsoft Office PowerPoint</Application>
  <PresentationFormat>Widescreen</PresentationFormat>
  <Paragraphs>193</Paragraphs>
  <Slides>28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28</vt:i4>
      </vt:variant>
    </vt:vector>
  </HeadingPairs>
  <TitlesOfParts>
    <vt:vector size="35" baseType="lpstr">
      <vt:lpstr>Arial</vt:lpstr>
      <vt:lpstr>Calibri</vt:lpstr>
      <vt:lpstr>Calibri Light</vt:lpstr>
      <vt:lpstr>Open Sans</vt:lpstr>
      <vt:lpstr>Wingdings</vt:lpstr>
      <vt:lpstr>Retrospektiv</vt:lpstr>
      <vt:lpstr>Skive Kommune 2022</vt:lpstr>
      <vt:lpstr>Fælles varmeforsyning  i Breum og Jebjerg</vt:lpstr>
      <vt:lpstr>Dagsorden og formål med møde</vt:lpstr>
      <vt:lpstr>Hvad er der sket siden sidste borgermøde</vt:lpstr>
      <vt:lpstr>Skive Varmeplan 2023</vt:lpstr>
      <vt:lpstr>Varmeplan 2023 giver ikke fjernvarme</vt:lpstr>
      <vt:lpstr>Overskudsvarme fra GreenLab</vt:lpstr>
      <vt:lpstr>Omfang af skitseprojekt </vt:lpstr>
      <vt:lpstr>Forsyningsområde </vt:lpstr>
      <vt:lpstr>Kundepotentiale </vt:lpstr>
      <vt:lpstr>Fælles varmeforsyning fra Roslev</vt:lpstr>
      <vt:lpstr>Fælles varmeforsyning ved brug af eksist. anlæg i Jebjerg</vt:lpstr>
      <vt:lpstr>Teknisk vurdering af eksist. anlæg i Jebjerg</vt:lpstr>
      <vt:lpstr>Investeringsbehov </vt:lpstr>
      <vt:lpstr>Samfundsøkonomisk resultat</vt:lpstr>
      <vt:lpstr>Forbruger priser </vt:lpstr>
      <vt:lpstr>Usikkerhed i beregningerne</vt:lpstr>
      <vt:lpstr>Brugerøkonomi For et standardhus på 130 m2  </vt:lpstr>
      <vt:lpstr>Brugerøkonomi forskellige husstørrelser</vt:lpstr>
      <vt:lpstr>Opsamling på resultater for årlig Varmeudgift</vt:lpstr>
      <vt:lpstr>PowerPoint-præsentation</vt:lpstr>
      <vt:lpstr>Indlæg fra Roslev Fjernvarme </vt:lpstr>
      <vt:lpstr>Indlæg fra Roslev Fjernvarme </vt:lpstr>
      <vt:lpstr>Løsninger, der indgår i COWI rapport</vt:lpstr>
      <vt:lpstr>Hvad er vores muligheder, priser og risiko</vt:lpstr>
      <vt:lpstr>Hvad er vores muligheder, priser og risiko</vt:lpstr>
      <vt:lpstr>PowerPoint-præsentation</vt:lpstr>
      <vt:lpstr>Opsamling fra salen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Forprojekt for Fjermvarmeforsyning i Jebjerg og Breum</dc:title>
  <dc:creator>Kurt Andersen</dc:creator>
  <cp:lastModifiedBy>Kurt Andersen</cp:lastModifiedBy>
  <cp:revision>23</cp:revision>
  <dcterms:created xsi:type="dcterms:W3CDTF">2023-10-16T18:36:36Z</dcterms:created>
  <dcterms:modified xsi:type="dcterms:W3CDTF">2024-06-07T17:20:50Z</dcterms:modified>
</cp:coreProperties>
</file>